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48" r:id="rId2"/>
  </p:sldMasterIdLst>
  <p:sldIdLst>
    <p:sldId id="366" r:id="rId3"/>
    <p:sldId id="274" r:id="rId4"/>
    <p:sldId id="272" r:id="rId5"/>
    <p:sldId id="352" r:id="rId6"/>
    <p:sldId id="355" r:id="rId7"/>
    <p:sldId id="356" r:id="rId8"/>
    <p:sldId id="360" r:id="rId9"/>
    <p:sldId id="276" r:id="rId10"/>
    <p:sldId id="277" r:id="rId11"/>
    <p:sldId id="351" r:id="rId12"/>
    <p:sldId id="269" r:id="rId13"/>
    <p:sldId id="357" r:id="rId14"/>
    <p:sldId id="267" r:id="rId15"/>
    <p:sldId id="266" r:id="rId16"/>
    <p:sldId id="265" r:id="rId17"/>
    <p:sldId id="264" r:id="rId18"/>
    <p:sldId id="263" r:id="rId19"/>
    <p:sldId id="262" r:id="rId20"/>
    <p:sldId id="261" r:id="rId21"/>
    <p:sldId id="260" r:id="rId22"/>
    <p:sldId id="364" r:id="rId23"/>
    <p:sldId id="365" r:id="rId24"/>
    <p:sldId id="361" r:id="rId25"/>
    <p:sldId id="363" r:id="rId26"/>
    <p:sldId id="259" r:id="rId27"/>
    <p:sldId id="258" r:id="rId28"/>
    <p:sldId id="328" r:id="rId29"/>
    <p:sldId id="327" r:id="rId30"/>
    <p:sldId id="329" r:id="rId31"/>
    <p:sldId id="331" r:id="rId32"/>
    <p:sldId id="337" r:id="rId33"/>
    <p:sldId id="338" r:id="rId34"/>
    <p:sldId id="339" r:id="rId35"/>
    <p:sldId id="340" r:id="rId36"/>
    <p:sldId id="332" r:id="rId37"/>
    <p:sldId id="333" r:id="rId38"/>
    <p:sldId id="334" r:id="rId39"/>
    <p:sldId id="342" r:id="rId40"/>
    <p:sldId id="335" r:id="rId41"/>
    <p:sldId id="341" r:id="rId42"/>
    <p:sldId id="343" r:id="rId43"/>
    <p:sldId id="344" r:id="rId44"/>
    <p:sldId id="345" r:id="rId45"/>
    <p:sldId id="346" r:id="rId46"/>
    <p:sldId id="303" r:id="rId47"/>
    <p:sldId id="281" r:id="rId48"/>
    <p:sldId id="292" r:id="rId49"/>
    <p:sldId id="304" r:id="rId50"/>
    <p:sldId id="301" r:id="rId51"/>
    <p:sldId id="300" r:id="rId52"/>
    <p:sldId id="302" r:id="rId53"/>
    <p:sldId id="293" r:id="rId54"/>
    <p:sldId id="294" r:id="rId55"/>
    <p:sldId id="295" r:id="rId56"/>
    <p:sldId id="296" r:id="rId57"/>
    <p:sldId id="297" r:id="rId58"/>
    <p:sldId id="336" r:id="rId59"/>
    <p:sldId id="305" r:id="rId60"/>
    <p:sldId id="298" r:id="rId61"/>
    <p:sldId id="306" r:id="rId62"/>
    <p:sldId id="310" r:id="rId63"/>
    <p:sldId id="309" r:id="rId64"/>
    <p:sldId id="312" r:id="rId65"/>
    <p:sldId id="313" r:id="rId66"/>
    <p:sldId id="314" r:id="rId67"/>
    <p:sldId id="315" r:id="rId68"/>
    <p:sldId id="316" r:id="rId69"/>
    <p:sldId id="317" r:id="rId70"/>
    <p:sldId id="318" r:id="rId71"/>
    <p:sldId id="319" r:id="rId72"/>
    <p:sldId id="320" r:id="rId73"/>
    <p:sldId id="321" r:id="rId74"/>
    <p:sldId id="323" r:id="rId75"/>
    <p:sldId id="324" r:id="rId76"/>
    <p:sldId id="325" r:id="rId77"/>
    <p:sldId id="282" r:id="rId78"/>
    <p:sldId id="283" r:id="rId79"/>
    <p:sldId id="284" r:id="rId80"/>
    <p:sldId id="285" r:id="rId81"/>
    <p:sldId id="286" r:id="rId82"/>
    <p:sldId id="287" r:id="rId83"/>
    <p:sldId id="288" r:id="rId84"/>
    <p:sldId id="289" r:id="rId85"/>
    <p:sldId id="290" r:id="rId86"/>
    <p:sldId id="291" r:id="rId87"/>
    <p:sldId id="367" r:id="rId88"/>
    <p:sldId id="368" r:id="rId89"/>
    <p:sldId id="369" r:id="rId90"/>
    <p:sldId id="370" r:id="rId91"/>
    <p:sldId id="371" r:id="rId92"/>
    <p:sldId id="372" r:id="rId93"/>
    <p:sldId id="330"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5E1C8-A1B0-D7F1-A551-C783C5270FC5}" v="68" dt="2022-06-28T16:01:43.912"/>
    <p1510:client id="{040B3842-B82D-0861-385F-588C4A9E7323}" v="5" dt="2022-06-21T03:00:16.636"/>
    <p1510:client id="{08BA9A6F-FABB-B207-3DC2-A0C1BD4DFE69}" v="127" dt="2022-06-16T13:20:17.384"/>
    <p1510:client id="{0CBC0870-6A05-846A-C263-AAFB22079E83}" v="45" dt="2022-06-22T02:59:05.678"/>
    <p1510:client id="{11F4046A-DEB8-1CE6-6E7D-476690B5731D}" v="91" dt="2022-06-15T07:16:02.447"/>
    <p1510:client id="{1206983E-4F14-59AE-A7C1-BC49FE845260}" v="183" dt="2022-06-23T01:59:57.688"/>
    <p1510:client id="{13C897E5-EEFB-4043-257A-980AEB328CD5}" v="6" dt="2022-06-23T08:34:39.833"/>
    <p1510:client id="{1A425C23-D521-B781-4F6E-D9A08452CCDA}" v="216" dt="2022-06-16T01:39:58.774"/>
    <p1510:client id="{292F2C11-5B6B-5E46-EE18-1A057F97A7C5}" v="34" dt="2022-06-20T02:59:09.758"/>
    <p1510:client id="{2CE4C717-86F5-2492-BC26-D58CAF5FF0DE}" v="436" dt="2022-06-20T01:38:59.917"/>
    <p1510:client id="{2DA1798E-3AC1-D30F-C75B-4848EDF1C5FB}" v="3" dt="2022-06-21T01:41:44.602"/>
    <p1510:client id="{3EF805CE-67C2-5F74-CBAE-FB5643BE1CD8}" v="271" dt="2022-07-01T02:48:19.732"/>
    <p1510:client id="{41FB86E4-F5C6-67BA-44AF-C6F508CBE82A}" v="12" dt="2022-06-21T04:00:44.615"/>
    <p1510:client id="{43A5C9B9-5EE0-1CDF-5997-DCB847053189}" v="688" dt="2022-06-15T13:13:56.327"/>
    <p1510:client id="{456B2803-F004-E46B-3A84-FCCB0D38C195}" v="1" dt="2022-06-28T03:16:15.908"/>
    <p1510:client id="{4F6F64C0-AA7B-F48C-9B78-20B7DDF8F348}" v="347" dt="2022-06-16T02:42:21.474"/>
    <p1510:client id="{5095E828-9E63-3F5A-65D7-DB5FB60E30D0}" v="102" dt="2022-06-21T09:50:10.920"/>
    <p1510:client id="{55AC7ED5-9B6C-51D6-D216-F520089676A7}" v="2" dt="2022-07-04T01:25:01.841"/>
    <p1510:client id="{5CDD4CC5-9436-1E80-1945-C74ECF6BF38A}" v="35" dt="2022-06-21T01:45:18.639"/>
    <p1510:client id="{70E33371-E96C-A681-6FAE-C7DA84704E62}" v="46" dt="2022-06-23T02:32:19.758"/>
    <p1510:client id="{7CBCA6D9-B7BA-F974-4296-C713B4F039E4}" v="13" dt="2022-06-21T01:42:37.564"/>
    <p1510:client id="{848FE907-5F14-AFAC-A6A7-09EF6FB34480}" v="691" dt="2022-06-16T09:56:20.800"/>
    <p1510:client id="{9217FC5B-9406-4FE0-97DA-C2EFCFD4BD8D}" v="6" dt="2022-06-15T03:59:15.319"/>
    <p1510:client id="{9371EF0C-AE2A-068A-5A1B-759941751D50}" v="432" dt="2022-06-17T04:08:12.383"/>
    <p1510:client id="{958869D0-CD88-F4EC-9F10-D7FAB8394392}" v="722" dt="2022-06-30T01:35:16.663"/>
    <p1510:client id="{9C345E96-4E7E-7A28-58B2-B64D5AC71797}" v="38" dt="2022-06-21T02:59:44.017"/>
    <p1510:client id="{9F78E4E4-7DD4-C4B3-8D57-CCB056F31F7C}" v="1" dt="2022-06-27T02:59:00.800"/>
    <p1510:client id="{A0DD31B3-C48D-0F86-E0CD-EDEA9FB79F2D}" v="26" dt="2022-06-29T03:33:10.653"/>
    <p1510:client id="{A5959DCD-3D00-193F-4745-C519D4F0F05E}" v="11" dt="2022-06-21T02:10:19.239"/>
    <p1510:client id="{A5CF9D7D-9D49-415A-EAF9-C5117E2F795E}" v="293" dt="2022-06-21T15:04:32.981"/>
    <p1510:client id="{A9FB8A37-5645-5CA2-AE26-7BFA3B14DB00}" v="197" dt="2022-06-16T08:03:11.331"/>
    <p1510:client id="{BBADC7F7-EEAA-A55C-58CE-6B731ABADD7D}" v="346" dt="2022-06-17T03:27:12.590"/>
    <p1510:client id="{BE9E83B3-4D84-F2AF-9846-B6DD35B63CE0}" v="41" dt="2022-06-22T00:42:24.920"/>
    <p1510:client id="{BFCE094F-F796-7913-F10B-5D960DFEC306}" v="103" dt="2022-06-16T01:55:27.187"/>
    <p1510:client id="{C2D42119-0F82-800F-DE20-86EB9C6A58CE}" v="4" dt="2022-07-01T03:13:02.872"/>
    <p1510:client id="{C359FCA6-5290-FEF6-5396-47148ABC3FD0}" v="142" dt="2022-06-20T04:01:01.836"/>
    <p1510:client id="{C5FEE02C-B62D-7D23-45ED-7FED39E072E3}" v="212" dt="2022-06-21T11:09:39.656"/>
    <p1510:client id="{CF69BF29-99D4-65A8-D63C-A0E356062458}" v="1118" dt="2022-06-20T02:36:00.597"/>
    <p1510:client id="{D14E66F5-D035-4B97-AE95-379FF377DD66}" v="94" dt="2022-06-15T03:29:08.421"/>
    <p1510:client id="{DB5EA7A6-41B4-2197-2ADC-7685FDE4D093}" v="12" dt="2022-06-21T07:15:45.518"/>
    <p1510:client id="{E390FBD1-508A-0349-161B-70A3AB294588}" v="142" dt="2022-06-16T13:10:13.103"/>
    <p1510:client id="{FF197914-2160-B04B-0D8E-9DA2BFF65E96}" v="25" dt="2022-06-20T00:33:2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svg"/><Relationship Id="rId1" Type="http://schemas.openxmlformats.org/officeDocument/2006/relationships/image" Target="../media/image7.png"/><Relationship Id="rId6" Type="http://schemas.openxmlformats.org/officeDocument/2006/relationships/image" Target="../media/image17.svg"/><Relationship Id="rId5" Type="http://schemas.openxmlformats.org/officeDocument/2006/relationships/image" Target="../media/image9.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1.png"/><Relationship Id="rId6" Type="http://schemas.openxmlformats.org/officeDocument/2006/relationships/image" Target="../media/image24.sv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15.png"/><Relationship Id="rId14" Type="http://schemas.openxmlformats.org/officeDocument/2006/relationships/image" Target="../media/image32.svg"/></Relationships>
</file>

<file path=ppt/diagrams/_rels/data4.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66.svg"/><Relationship Id="rId1" Type="http://schemas.openxmlformats.org/officeDocument/2006/relationships/image" Target="../media/image50.png"/><Relationship Id="rId6" Type="http://schemas.openxmlformats.org/officeDocument/2006/relationships/image" Target="../media/image70.svg"/><Relationship Id="rId5" Type="http://schemas.openxmlformats.org/officeDocument/2006/relationships/image" Target="../media/image52.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0F0A0-4541-4750-BF16-C1BE487EBA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3DE5C8-D225-403F-AFE2-6B70860C6838}">
      <dgm:prSet/>
      <dgm:spPr/>
      <dgm:t>
        <a:bodyPr/>
        <a:lstStyle/>
        <a:p>
          <a:r>
            <a:rPr lang="en-US"/>
            <a:t>is a Python-based</a:t>
          </a:r>
        </a:p>
      </dgm:t>
    </dgm:pt>
    <dgm:pt modelId="{389307AE-DC55-4E81-9579-F969E5DDBD16}" type="parTrans" cxnId="{49791AD9-31EF-47C9-9029-C95576163219}">
      <dgm:prSet/>
      <dgm:spPr/>
      <dgm:t>
        <a:bodyPr/>
        <a:lstStyle/>
        <a:p>
          <a:endParaRPr lang="en-US"/>
        </a:p>
      </dgm:t>
    </dgm:pt>
    <dgm:pt modelId="{25EE51B8-64FC-4FA4-B1CD-3F4E13D23661}" type="sibTrans" cxnId="{49791AD9-31EF-47C9-9029-C95576163219}">
      <dgm:prSet/>
      <dgm:spPr/>
      <dgm:t>
        <a:bodyPr/>
        <a:lstStyle/>
        <a:p>
          <a:endParaRPr lang="en-US"/>
        </a:p>
      </dgm:t>
    </dgm:pt>
    <dgm:pt modelId="{EF52BF4C-73DF-4D3B-9AC7-4D88470FAD14}">
      <dgm:prSet/>
      <dgm:spPr/>
      <dgm:t>
        <a:bodyPr/>
        <a:lstStyle/>
        <a:p>
          <a:r>
            <a:rPr lang="en-US"/>
            <a:t>extensible keyword-driven automation framework for acceptance testing</a:t>
          </a:r>
        </a:p>
      </dgm:t>
    </dgm:pt>
    <dgm:pt modelId="{0DF8C9AA-5F23-4D79-BCEA-84D6B92206A1}" type="parTrans" cxnId="{E7462F0F-E154-4718-AC52-EDBD5A3D7992}">
      <dgm:prSet/>
      <dgm:spPr/>
      <dgm:t>
        <a:bodyPr/>
        <a:lstStyle/>
        <a:p>
          <a:endParaRPr lang="en-US"/>
        </a:p>
      </dgm:t>
    </dgm:pt>
    <dgm:pt modelId="{EFFC5FAC-65A0-433A-BA65-AE8E509A7156}" type="sibTrans" cxnId="{E7462F0F-E154-4718-AC52-EDBD5A3D7992}">
      <dgm:prSet/>
      <dgm:spPr/>
      <dgm:t>
        <a:bodyPr/>
        <a:lstStyle/>
        <a:p>
          <a:endParaRPr lang="en-US"/>
        </a:p>
      </dgm:t>
    </dgm:pt>
    <dgm:pt modelId="{DB8C91AB-2F81-484E-A834-B34839719177}">
      <dgm:prSet/>
      <dgm:spPr/>
      <dgm:t>
        <a:bodyPr/>
        <a:lstStyle/>
        <a:p>
          <a:r>
            <a:rPr lang="en-US"/>
            <a:t>acceptance test driven development (ATDD), </a:t>
          </a:r>
        </a:p>
      </dgm:t>
    </dgm:pt>
    <dgm:pt modelId="{45CFD10E-0E78-45E8-B440-CF692910D206}" type="parTrans" cxnId="{2256B992-3585-4BEE-A64F-BE1FA140F334}">
      <dgm:prSet/>
      <dgm:spPr/>
      <dgm:t>
        <a:bodyPr/>
        <a:lstStyle/>
        <a:p>
          <a:endParaRPr lang="en-US"/>
        </a:p>
      </dgm:t>
    </dgm:pt>
    <dgm:pt modelId="{505672C5-D666-48A1-948E-8E29C788F092}" type="sibTrans" cxnId="{2256B992-3585-4BEE-A64F-BE1FA140F334}">
      <dgm:prSet/>
      <dgm:spPr/>
      <dgm:t>
        <a:bodyPr/>
        <a:lstStyle/>
        <a:p>
          <a:endParaRPr lang="en-US"/>
        </a:p>
      </dgm:t>
    </dgm:pt>
    <dgm:pt modelId="{2F565658-9123-47D5-916F-9CA4D8D32EE9}">
      <dgm:prSet/>
      <dgm:spPr/>
      <dgm:t>
        <a:bodyPr/>
        <a:lstStyle/>
        <a:p>
          <a:r>
            <a:rPr lang="en-US"/>
            <a:t>behavior driven development (BDD) </a:t>
          </a:r>
        </a:p>
      </dgm:t>
    </dgm:pt>
    <dgm:pt modelId="{B426448B-57BC-4334-B084-1FD918A7A64E}" type="parTrans" cxnId="{2A43EAA5-7C10-4D38-AE92-5907E141F3D1}">
      <dgm:prSet/>
      <dgm:spPr/>
      <dgm:t>
        <a:bodyPr/>
        <a:lstStyle/>
        <a:p>
          <a:endParaRPr lang="en-US"/>
        </a:p>
      </dgm:t>
    </dgm:pt>
    <dgm:pt modelId="{F158621A-9758-43CA-A8D1-DC697DE2512E}" type="sibTrans" cxnId="{2A43EAA5-7C10-4D38-AE92-5907E141F3D1}">
      <dgm:prSet/>
      <dgm:spPr/>
      <dgm:t>
        <a:bodyPr/>
        <a:lstStyle/>
        <a:p>
          <a:endParaRPr lang="en-US"/>
        </a:p>
      </dgm:t>
    </dgm:pt>
    <dgm:pt modelId="{09D172D3-EAD1-4AB1-B344-D0796BB5C304}">
      <dgm:prSet/>
      <dgm:spPr/>
      <dgm:t>
        <a:bodyPr/>
        <a:lstStyle/>
        <a:p>
          <a:r>
            <a:rPr lang="en-US"/>
            <a:t>robotic process automation (RPA)</a:t>
          </a:r>
        </a:p>
      </dgm:t>
    </dgm:pt>
    <dgm:pt modelId="{6237DB95-C3F0-4E6C-A3EE-C8EB9C188AC7}" type="parTrans" cxnId="{4877C272-87E4-4DDE-BEE1-31293C75DB1F}">
      <dgm:prSet/>
      <dgm:spPr/>
      <dgm:t>
        <a:bodyPr/>
        <a:lstStyle/>
        <a:p>
          <a:endParaRPr lang="en-US"/>
        </a:p>
      </dgm:t>
    </dgm:pt>
    <dgm:pt modelId="{0C044BAE-3293-4C7B-BDD2-4B8E1AC2E369}" type="sibTrans" cxnId="{4877C272-87E4-4DDE-BEE1-31293C75DB1F}">
      <dgm:prSet/>
      <dgm:spPr/>
      <dgm:t>
        <a:bodyPr/>
        <a:lstStyle/>
        <a:p>
          <a:endParaRPr lang="en-US"/>
        </a:p>
      </dgm:t>
    </dgm:pt>
    <dgm:pt modelId="{2F8298E8-80C8-48CD-B486-D0C868C38A18}" type="pres">
      <dgm:prSet presAssocID="{F9E0F0A0-4541-4750-BF16-C1BE487EBAC4}" presName="root" presStyleCnt="0">
        <dgm:presLayoutVars>
          <dgm:dir/>
          <dgm:resizeHandles val="exact"/>
        </dgm:presLayoutVars>
      </dgm:prSet>
      <dgm:spPr/>
      <dgm:t>
        <a:bodyPr/>
        <a:lstStyle/>
        <a:p>
          <a:endParaRPr lang="en-MY"/>
        </a:p>
      </dgm:t>
    </dgm:pt>
    <dgm:pt modelId="{ED905C79-1AC2-42CD-88C3-01FE85F2131D}" type="pres">
      <dgm:prSet presAssocID="{923DE5C8-D225-403F-AFE2-6B70860C6838}" presName="compNode" presStyleCnt="0"/>
      <dgm:spPr/>
    </dgm:pt>
    <dgm:pt modelId="{A9817AB5-4DBB-433E-8FC2-05AF6437D3D1}" type="pres">
      <dgm:prSet presAssocID="{923DE5C8-D225-403F-AFE2-6B70860C6838}" presName="bgRect" presStyleLbl="bgShp" presStyleIdx="0" presStyleCnt="5"/>
      <dgm:spPr/>
    </dgm:pt>
    <dgm:pt modelId="{95B3269B-9A86-415A-8476-ED6EE7FB6B7B}" type="pres">
      <dgm:prSet presAssocID="{923DE5C8-D225-403F-AFE2-6B70860C6838}"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Programmer"/>
        </a:ext>
      </dgm:extLst>
    </dgm:pt>
    <dgm:pt modelId="{C2DDF475-78E2-4308-8706-A7DA613DF19D}" type="pres">
      <dgm:prSet presAssocID="{923DE5C8-D225-403F-AFE2-6B70860C6838}" presName="spaceRect" presStyleCnt="0"/>
      <dgm:spPr/>
    </dgm:pt>
    <dgm:pt modelId="{662B3B19-B2C3-42FD-8330-B66472AFE836}" type="pres">
      <dgm:prSet presAssocID="{923DE5C8-D225-403F-AFE2-6B70860C6838}" presName="parTx" presStyleLbl="revTx" presStyleIdx="0" presStyleCnt="5">
        <dgm:presLayoutVars>
          <dgm:chMax val="0"/>
          <dgm:chPref val="0"/>
        </dgm:presLayoutVars>
      </dgm:prSet>
      <dgm:spPr/>
      <dgm:t>
        <a:bodyPr/>
        <a:lstStyle/>
        <a:p>
          <a:endParaRPr lang="en-MY"/>
        </a:p>
      </dgm:t>
    </dgm:pt>
    <dgm:pt modelId="{A2D10203-0D59-4A39-99E9-7217EC23E49D}" type="pres">
      <dgm:prSet presAssocID="{25EE51B8-64FC-4FA4-B1CD-3F4E13D23661}" presName="sibTrans" presStyleCnt="0"/>
      <dgm:spPr/>
    </dgm:pt>
    <dgm:pt modelId="{5A21C98F-E1E9-4093-B072-153EB0CAE1E1}" type="pres">
      <dgm:prSet presAssocID="{EF52BF4C-73DF-4D3B-9AC7-4D88470FAD14}" presName="compNode" presStyleCnt="0"/>
      <dgm:spPr/>
    </dgm:pt>
    <dgm:pt modelId="{5A9D1A0A-99F8-4B3F-8AC6-F7C6C0B57829}" type="pres">
      <dgm:prSet presAssocID="{EF52BF4C-73DF-4D3B-9AC7-4D88470FAD14}" presName="bgRect" presStyleLbl="bgShp" presStyleIdx="1" presStyleCnt="5"/>
      <dgm:spPr/>
    </dgm:pt>
    <dgm:pt modelId="{6AAD4D99-201F-4AE0-B38C-B26FC0C28BE6}" type="pres">
      <dgm:prSet presAssocID="{EF52BF4C-73DF-4D3B-9AC7-4D88470FAD14}"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Gears"/>
        </a:ext>
      </dgm:extLst>
    </dgm:pt>
    <dgm:pt modelId="{989FDF27-9F80-4F0F-85FF-0AB085E716BF}" type="pres">
      <dgm:prSet presAssocID="{EF52BF4C-73DF-4D3B-9AC7-4D88470FAD14}" presName="spaceRect" presStyleCnt="0"/>
      <dgm:spPr/>
    </dgm:pt>
    <dgm:pt modelId="{8A74CB0E-0743-4F80-99B1-367D8459BD5D}" type="pres">
      <dgm:prSet presAssocID="{EF52BF4C-73DF-4D3B-9AC7-4D88470FAD14}" presName="parTx" presStyleLbl="revTx" presStyleIdx="1" presStyleCnt="5">
        <dgm:presLayoutVars>
          <dgm:chMax val="0"/>
          <dgm:chPref val="0"/>
        </dgm:presLayoutVars>
      </dgm:prSet>
      <dgm:spPr/>
      <dgm:t>
        <a:bodyPr/>
        <a:lstStyle/>
        <a:p>
          <a:endParaRPr lang="en-MY"/>
        </a:p>
      </dgm:t>
    </dgm:pt>
    <dgm:pt modelId="{49ACCFC9-1B01-4DBA-BCF7-A3414671BB21}" type="pres">
      <dgm:prSet presAssocID="{EFFC5FAC-65A0-433A-BA65-AE8E509A7156}" presName="sibTrans" presStyleCnt="0"/>
      <dgm:spPr/>
    </dgm:pt>
    <dgm:pt modelId="{F6DEAC10-E66C-47C2-A674-8B4E53292FA2}" type="pres">
      <dgm:prSet presAssocID="{DB8C91AB-2F81-484E-A834-B34839719177}" presName="compNode" presStyleCnt="0"/>
      <dgm:spPr/>
    </dgm:pt>
    <dgm:pt modelId="{B78B19B6-FB0D-44C3-99AE-CF84D103E0EB}" type="pres">
      <dgm:prSet presAssocID="{DB8C91AB-2F81-484E-A834-B34839719177}" presName="bgRect" presStyleLbl="bgShp" presStyleIdx="2" presStyleCnt="5"/>
      <dgm:spPr/>
    </dgm:pt>
    <dgm:pt modelId="{DC8D5220-743C-4CB8-9549-D0E1CDEE9C6D}" type="pres">
      <dgm:prSet presAssocID="{DB8C91AB-2F81-484E-A834-B34839719177}"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Arrow Circle"/>
        </a:ext>
      </dgm:extLst>
    </dgm:pt>
    <dgm:pt modelId="{3AB8A4AA-1CBE-48B9-AE36-7195F258F17B}" type="pres">
      <dgm:prSet presAssocID="{DB8C91AB-2F81-484E-A834-B34839719177}" presName="spaceRect" presStyleCnt="0"/>
      <dgm:spPr/>
    </dgm:pt>
    <dgm:pt modelId="{1F897062-C232-4F6F-BC8D-3E8380586BFF}" type="pres">
      <dgm:prSet presAssocID="{DB8C91AB-2F81-484E-A834-B34839719177}" presName="parTx" presStyleLbl="revTx" presStyleIdx="2" presStyleCnt="5">
        <dgm:presLayoutVars>
          <dgm:chMax val="0"/>
          <dgm:chPref val="0"/>
        </dgm:presLayoutVars>
      </dgm:prSet>
      <dgm:spPr/>
      <dgm:t>
        <a:bodyPr/>
        <a:lstStyle/>
        <a:p>
          <a:endParaRPr lang="en-MY"/>
        </a:p>
      </dgm:t>
    </dgm:pt>
    <dgm:pt modelId="{0608C66C-5010-4839-B8C9-DF607565AFBE}" type="pres">
      <dgm:prSet presAssocID="{505672C5-D666-48A1-948E-8E29C788F092}" presName="sibTrans" presStyleCnt="0"/>
      <dgm:spPr/>
    </dgm:pt>
    <dgm:pt modelId="{374B8DDF-FC26-449C-91B4-8F2DB713514C}" type="pres">
      <dgm:prSet presAssocID="{2F565658-9123-47D5-916F-9CA4D8D32EE9}" presName="compNode" presStyleCnt="0"/>
      <dgm:spPr/>
    </dgm:pt>
    <dgm:pt modelId="{14B7FF23-A4B9-4864-97D5-2244A1FA75AD}" type="pres">
      <dgm:prSet presAssocID="{2F565658-9123-47D5-916F-9CA4D8D32EE9}" presName="bgRect" presStyleLbl="bgShp" presStyleIdx="3" presStyleCnt="5"/>
      <dgm:spPr/>
    </dgm:pt>
    <dgm:pt modelId="{ADEDA40A-3667-426C-B9D9-6C4F5332835F}" type="pres">
      <dgm:prSet presAssocID="{2F565658-9123-47D5-916F-9CA4D8D32EE9}"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Head with Gears"/>
        </a:ext>
      </dgm:extLst>
    </dgm:pt>
    <dgm:pt modelId="{30CA806E-2FEE-4037-8A33-70B69DADD725}" type="pres">
      <dgm:prSet presAssocID="{2F565658-9123-47D5-916F-9CA4D8D32EE9}" presName="spaceRect" presStyleCnt="0"/>
      <dgm:spPr/>
    </dgm:pt>
    <dgm:pt modelId="{116222BC-15E7-4154-A347-D109482192BC}" type="pres">
      <dgm:prSet presAssocID="{2F565658-9123-47D5-916F-9CA4D8D32EE9}" presName="parTx" presStyleLbl="revTx" presStyleIdx="3" presStyleCnt="5">
        <dgm:presLayoutVars>
          <dgm:chMax val="0"/>
          <dgm:chPref val="0"/>
        </dgm:presLayoutVars>
      </dgm:prSet>
      <dgm:spPr/>
      <dgm:t>
        <a:bodyPr/>
        <a:lstStyle/>
        <a:p>
          <a:endParaRPr lang="en-MY"/>
        </a:p>
      </dgm:t>
    </dgm:pt>
    <dgm:pt modelId="{82FA8699-D84C-4A56-9425-9D09A98299B7}" type="pres">
      <dgm:prSet presAssocID="{F158621A-9758-43CA-A8D1-DC697DE2512E}" presName="sibTrans" presStyleCnt="0"/>
      <dgm:spPr/>
    </dgm:pt>
    <dgm:pt modelId="{1634C942-6E76-42BF-A95A-6DA3CDD9F22C}" type="pres">
      <dgm:prSet presAssocID="{09D172D3-EAD1-4AB1-B344-D0796BB5C304}" presName="compNode" presStyleCnt="0"/>
      <dgm:spPr/>
    </dgm:pt>
    <dgm:pt modelId="{992F4B21-DD5B-4B3A-A904-15CB59D7C5FB}" type="pres">
      <dgm:prSet presAssocID="{09D172D3-EAD1-4AB1-B344-D0796BB5C304}" presName="bgRect" presStyleLbl="bgShp" presStyleIdx="4" presStyleCnt="5"/>
      <dgm:spPr/>
    </dgm:pt>
    <dgm:pt modelId="{B8F3FD87-107A-47CC-938D-9DC6EF91EF9D}" type="pres">
      <dgm:prSet presAssocID="{09D172D3-EAD1-4AB1-B344-D0796BB5C304}"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Robot"/>
        </a:ext>
      </dgm:extLst>
    </dgm:pt>
    <dgm:pt modelId="{1AC496B4-2AE4-4968-8FD7-E07A51A29950}" type="pres">
      <dgm:prSet presAssocID="{09D172D3-EAD1-4AB1-B344-D0796BB5C304}" presName="spaceRect" presStyleCnt="0"/>
      <dgm:spPr/>
    </dgm:pt>
    <dgm:pt modelId="{E323818E-FF30-403A-9795-8A28CD819D9C}" type="pres">
      <dgm:prSet presAssocID="{09D172D3-EAD1-4AB1-B344-D0796BB5C304}" presName="parTx" presStyleLbl="revTx" presStyleIdx="4" presStyleCnt="5">
        <dgm:presLayoutVars>
          <dgm:chMax val="0"/>
          <dgm:chPref val="0"/>
        </dgm:presLayoutVars>
      </dgm:prSet>
      <dgm:spPr/>
      <dgm:t>
        <a:bodyPr/>
        <a:lstStyle/>
        <a:p>
          <a:endParaRPr lang="en-MY"/>
        </a:p>
      </dgm:t>
    </dgm:pt>
  </dgm:ptLst>
  <dgm:cxnLst>
    <dgm:cxn modelId="{0B06C420-6F5F-4BB0-9748-7F66AFECDFAF}" type="presOf" srcId="{09D172D3-EAD1-4AB1-B344-D0796BB5C304}" destId="{E323818E-FF30-403A-9795-8A28CD819D9C}" srcOrd="0" destOrd="0" presId="urn:microsoft.com/office/officeart/2018/2/layout/IconVerticalSolidList"/>
    <dgm:cxn modelId="{2A43EAA5-7C10-4D38-AE92-5907E141F3D1}" srcId="{F9E0F0A0-4541-4750-BF16-C1BE487EBAC4}" destId="{2F565658-9123-47D5-916F-9CA4D8D32EE9}" srcOrd="3" destOrd="0" parTransId="{B426448B-57BC-4334-B084-1FD918A7A64E}" sibTransId="{F158621A-9758-43CA-A8D1-DC697DE2512E}"/>
    <dgm:cxn modelId="{4877C272-87E4-4DDE-BEE1-31293C75DB1F}" srcId="{F9E0F0A0-4541-4750-BF16-C1BE487EBAC4}" destId="{09D172D3-EAD1-4AB1-B344-D0796BB5C304}" srcOrd="4" destOrd="0" parTransId="{6237DB95-C3F0-4E6C-A3EE-C8EB9C188AC7}" sibTransId="{0C044BAE-3293-4C7B-BDD2-4B8E1AC2E369}"/>
    <dgm:cxn modelId="{59E5C913-95B8-40ED-82CA-C7BBE2D149BE}" type="presOf" srcId="{923DE5C8-D225-403F-AFE2-6B70860C6838}" destId="{662B3B19-B2C3-42FD-8330-B66472AFE836}" srcOrd="0" destOrd="0" presId="urn:microsoft.com/office/officeart/2018/2/layout/IconVerticalSolidList"/>
    <dgm:cxn modelId="{2256B992-3585-4BEE-A64F-BE1FA140F334}" srcId="{F9E0F0A0-4541-4750-BF16-C1BE487EBAC4}" destId="{DB8C91AB-2F81-484E-A834-B34839719177}" srcOrd="2" destOrd="0" parTransId="{45CFD10E-0E78-45E8-B440-CF692910D206}" sibTransId="{505672C5-D666-48A1-948E-8E29C788F092}"/>
    <dgm:cxn modelId="{E7462F0F-E154-4718-AC52-EDBD5A3D7992}" srcId="{F9E0F0A0-4541-4750-BF16-C1BE487EBAC4}" destId="{EF52BF4C-73DF-4D3B-9AC7-4D88470FAD14}" srcOrd="1" destOrd="0" parTransId="{0DF8C9AA-5F23-4D79-BCEA-84D6B92206A1}" sibTransId="{EFFC5FAC-65A0-433A-BA65-AE8E509A7156}"/>
    <dgm:cxn modelId="{33EFB194-2CDB-43AF-9484-45BAA6EDEE06}" type="presOf" srcId="{EF52BF4C-73DF-4D3B-9AC7-4D88470FAD14}" destId="{8A74CB0E-0743-4F80-99B1-367D8459BD5D}" srcOrd="0" destOrd="0" presId="urn:microsoft.com/office/officeart/2018/2/layout/IconVerticalSolidList"/>
    <dgm:cxn modelId="{BB53F176-6539-4652-B460-8897868F554B}" type="presOf" srcId="{DB8C91AB-2F81-484E-A834-B34839719177}" destId="{1F897062-C232-4F6F-BC8D-3E8380586BFF}" srcOrd="0" destOrd="0" presId="urn:microsoft.com/office/officeart/2018/2/layout/IconVerticalSolidList"/>
    <dgm:cxn modelId="{CE26E07F-E9D2-4709-BDF2-79AF4A3752BB}" type="presOf" srcId="{2F565658-9123-47D5-916F-9CA4D8D32EE9}" destId="{116222BC-15E7-4154-A347-D109482192BC}" srcOrd="0" destOrd="0" presId="urn:microsoft.com/office/officeart/2018/2/layout/IconVerticalSolidList"/>
    <dgm:cxn modelId="{36859D95-E149-4126-B01C-712BC991FE48}" type="presOf" srcId="{F9E0F0A0-4541-4750-BF16-C1BE487EBAC4}" destId="{2F8298E8-80C8-48CD-B486-D0C868C38A18}" srcOrd="0" destOrd="0" presId="urn:microsoft.com/office/officeart/2018/2/layout/IconVerticalSolidList"/>
    <dgm:cxn modelId="{49791AD9-31EF-47C9-9029-C95576163219}" srcId="{F9E0F0A0-4541-4750-BF16-C1BE487EBAC4}" destId="{923DE5C8-D225-403F-AFE2-6B70860C6838}" srcOrd="0" destOrd="0" parTransId="{389307AE-DC55-4E81-9579-F969E5DDBD16}" sibTransId="{25EE51B8-64FC-4FA4-B1CD-3F4E13D23661}"/>
    <dgm:cxn modelId="{3FC0C1AB-8418-444F-8739-847AD3C16F31}" type="presParOf" srcId="{2F8298E8-80C8-48CD-B486-D0C868C38A18}" destId="{ED905C79-1AC2-42CD-88C3-01FE85F2131D}" srcOrd="0" destOrd="0" presId="urn:microsoft.com/office/officeart/2018/2/layout/IconVerticalSolidList"/>
    <dgm:cxn modelId="{8FFBC732-3A21-4E8F-957A-E7605D105FB8}" type="presParOf" srcId="{ED905C79-1AC2-42CD-88C3-01FE85F2131D}" destId="{A9817AB5-4DBB-433E-8FC2-05AF6437D3D1}" srcOrd="0" destOrd="0" presId="urn:microsoft.com/office/officeart/2018/2/layout/IconVerticalSolidList"/>
    <dgm:cxn modelId="{3A0891FA-BCEB-45C0-8165-30B0E02B2AE6}" type="presParOf" srcId="{ED905C79-1AC2-42CD-88C3-01FE85F2131D}" destId="{95B3269B-9A86-415A-8476-ED6EE7FB6B7B}" srcOrd="1" destOrd="0" presId="urn:microsoft.com/office/officeart/2018/2/layout/IconVerticalSolidList"/>
    <dgm:cxn modelId="{22D22915-EFB6-47F6-97ED-5B190A58F818}" type="presParOf" srcId="{ED905C79-1AC2-42CD-88C3-01FE85F2131D}" destId="{C2DDF475-78E2-4308-8706-A7DA613DF19D}" srcOrd="2" destOrd="0" presId="urn:microsoft.com/office/officeart/2018/2/layout/IconVerticalSolidList"/>
    <dgm:cxn modelId="{1C7CF1AD-8BAC-4390-8716-A29C1444EFD2}" type="presParOf" srcId="{ED905C79-1AC2-42CD-88C3-01FE85F2131D}" destId="{662B3B19-B2C3-42FD-8330-B66472AFE836}" srcOrd="3" destOrd="0" presId="urn:microsoft.com/office/officeart/2018/2/layout/IconVerticalSolidList"/>
    <dgm:cxn modelId="{60F98BC1-D495-4A50-8460-35D7A900AA1F}" type="presParOf" srcId="{2F8298E8-80C8-48CD-B486-D0C868C38A18}" destId="{A2D10203-0D59-4A39-99E9-7217EC23E49D}" srcOrd="1" destOrd="0" presId="urn:microsoft.com/office/officeart/2018/2/layout/IconVerticalSolidList"/>
    <dgm:cxn modelId="{0087083A-A91C-459A-BA87-4C91440F0F13}" type="presParOf" srcId="{2F8298E8-80C8-48CD-B486-D0C868C38A18}" destId="{5A21C98F-E1E9-4093-B072-153EB0CAE1E1}" srcOrd="2" destOrd="0" presId="urn:microsoft.com/office/officeart/2018/2/layout/IconVerticalSolidList"/>
    <dgm:cxn modelId="{8D3C64C7-C4FF-4132-8652-688200BE83EE}" type="presParOf" srcId="{5A21C98F-E1E9-4093-B072-153EB0CAE1E1}" destId="{5A9D1A0A-99F8-4B3F-8AC6-F7C6C0B57829}" srcOrd="0" destOrd="0" presId="urn:microsoft.com/office/officeart/2018/2/layout/IconVerticalSolidList"/>
    <dgm:cxn modelId="{D0A4F1B7-F90C-4731-8B83-B9767F916C97}" type="presParOf" srcId="{5A21C98F-E1E9-4093-B072-153EB0CAE1E1}" destId="{6AAD4D99-201F-4AE0-B38C-B26FC0C28BE6}" srcOrd="1" destOrd="0" presId="urn:microsoft.com/office/officeart/2018/2/layout/IconVerticalSolidList"/>
    <dgm:cxn modelId="{76CEE461-0843-4CD0-B9B1-BBC9658626F0}" type="presParOf" srcId="{5A21C98F-E1E9-4093-B072-153EB0CAE1E1}" destId="{989FDF27-9F80-4F0F-85FF-0AB085E716BF}" srcOrd="2" destOrd="0" presId="urn:microsoft.com/office/officeart/2018/2/layout/IconVerticalSolidList"/>
    <dgm:cxn modelId="{5308CC1F-82BB-4888-9C48-DBD8F71BAEE2}" type="presParOf" srcId="{5A21C98F-E1E9-4093-B072-153EB0CAE1E1}" destId="{8A74CB0E-0743-4F80-99B1-367D8459BD5D}" srcOrd="3" destOrd="0" presId="urn:microsoft.com/office/officeart/2018/2/layout/IconVerticalSolidList"/>
    <dgm:cxn modelId="{E3BE08B8-CACE-4385-B567-F3FD122F1709}" type="presParOf" srcId="{2F8298E8-80C8-48CD-B486-D0C868C38A18}" destId="{49ACCFC9-1B01-4DBA-BCF7-A3414671BB21}" srcOrd="3" destOrd="0" presId="urn:microsoft.com/office/officeart/2018/2/layout/IconVerticalSolidList"/>
    <dgm:cxn modelId="{30E63F35-56C8-4FF0-AAE8-F4E82AB39BA0}" type="presParOf" srcId="{2F8298E8-80C8-48CD-B486-D0C868C38A18}" destId="{F6DEAC10-E66C-47C2-A674-8B4E53292FA2}" srcOrd="4" destOrd="0" presId="urn:microsoft.com/office/officeart/2018/2/layout/IconVerticalSolidList"/>
    <dgm:cxn modelId="{859C1E12-5DC0-40E1-862D-9D2D414583BF}" type="presParOf" srcId="{F6DEAC10-E66C-47C2-A674-8B4E53292FA2}" destId="{B78B19B6-FB0D-44C3-99AE-CF84D103E0EB}" srcOrd="0" destOrd="0" presId="urn:microsoft.com/office/officeart/2018/2/layout/IconVerticalSolidList"/>
    <dgm:cxn modelId="{7E9609DA-0C53-4C88-9C49-F9E30B6D9CFE}" type="presParOf" srcId="{F6DEAC10-E66C-47C2-A674-8B4E53292FA2}" destId="{DC8D5220-743C-4CB8-9549-D0E1CDEE9C6D}" srcOrd="1" destOrd="0" presId="urn:microsoft.com/office/officeart/2018/2/layout/IconVerticalSolidList"/>
    <dgm:cxn modelId="{E1178677-4494-4201-A773-42EAB32E74F4}" type="presParOf" srcId="{F6DEAC10-E66C-47C2-A674-8B4E53292FA2}" destId="{3AB8A4AA-1CBE-48B9-AE36-7195F258F17B}" srcOrd="2" destOrd="0" presId="urn:microsoft.com/office/officeart/2018/2/layout/IconVerticalSolidList"/>
    <dgm:cxn modelId="{4B390A39-9971-41FE-8B5C-DF341F567F4D}" type="presParOf" srcId="{F6DEAC10-E66C-47C2-A674-8B4E53292FA2}" destId="{1F897062-C232-4F6F-BC8D-3E8380586BFF}" srcOrd="3" destOrd="0" presId="urn:microsoft.com/office/officeart/2018/2/layout/IconVerticalSolidList"/>
    <dgm:cxn modelId="{F66B3A86-C6A8-44CC-81B7-91AFB837B2F9}" type="presParOf" srcId="{2F8298E8-80C8-48CD-B486-D0C868C38A18}" destId="{0608C66C-5010-4839-B8C9-DF607565AFBE}" srcOrd="5" destOrd="0" presId="urn:microsoft.com/office/officeart/2018/2/layout/IconVerticalSolidList"/>
    <dgm:cxn modelId="{4EC3D534-A7CA-467B-93C1-C69A12470A81}" type="presParOf" srcId="{2F8298E8-80C8-48CD-B486-D0C868C38A18}" destId="{374B8DDF-FC26-449C-91B4-8F2DB713514C}" srcOrd="6" destOrd="0" presId="urn:microsoft.com/office/officeart/2018/2/layout/IconVerticalSolidList"/>
    <dgm:cxn modelId="{EE35FFAC-17E3-4742-A376-BB472558FE9A}" type="presParOf" srcId="{374B8DDF-FC26-449C-91B4-8F2DB713514C}" destId="{14B7FF23-A4B9-4864-97D5-2244A1FA75AD}" srcOrd="0" destOrd="0" presId="urn:microsoft.com/office/officeart/2018/2/layout/IconVerticalSolidList"/>
    <dgm:cxn modelId="{6A43C0D8-1A1F-47FC-8B2F-90224751DF6F}" type="presParOf" srcId="{374B8DDF-FC26-449C-91B4-8F2DB713514C}" destId="{ADEDA40A-3667-426C-B9D9-6C4F5332835F}" srcOrd="1" destOrd="0" presId="urn:microsoft.com/office/officeart/2018/2/layout/IconVerticalSolidList"/>
    <dgm:cxn modelId="{93DB1B7A-F79D-462E-B281-E2412DD5C4B1}" type="presParOf" srcId="{374B8DDF-FC26-449C-91B4-8F2DB713514C}" destId="{30CA806E-2FEE-4037-8A33-70B69DADD725}" srcOrd="2" destOrd="0" presId="urn:microsoft.com/office/officeart/2018/2/layout/IconVerticalSolidList"/>
    <dgm:cxn modelId="{511A0EB1-5386-4D1E-9BFD-F83AFB62B099}" type="presParOf" srcId="{374B8DDF-FC26-449C-91B4-8F2DB713514C}" destId="{116222BC-15E7-4154-A347-D109482192BC}" srcOrd="3" destOrd="0" presId="urn:microsoft.com/office/officeart/2018/2/layout/IconVerticalSolidList"/>
    <dgm:cxn modelId="{EB99B698-659E-4BD2-9D0B-B4A8D099DE93}" type="presParOf" srcId="{2F8298E8-80C8-48CD-B486-D0C868C38A18}" destId="{82FA8699-D84C-4A56-9425-9D09A98299B7}" srcOrd="7" destOrd="0" presId="urn:microsoft.com/office/officeart/2018/2/layout/IconVerticalSolidList"/>
    <dgm:cxn modelId="{8EFA0D37-C00E-42C9-87CA-27E3E75287A2}" type="presParOf" srcId="{2F8298E8-80C8-48CD-B486-D0C868C38A18}" destId="{1634C942-6E76-42BF-A95A-6DA3CDD9F22C}" srcOrd="8" destOrd="0" presId="urn:microsoft.com/office/officeart/2018/2/layout/IconVerticalSolidList"/>
    <dgm:cxn modelId="{AB40C653-DDAF-4E31-A655-94FC7575584B}" type="presParOf" srcId="{1634C942-6E76-42BF-A95A-6DA3CDD9F22C}" destId="{992F4B21-DD5B-4B3A-A904-15CB59D7C5FB}" srcOrd="0" destOrd="0" presId="urn:microsoft.com/office/officeart/2018/2/layout/IconVerticalSolidList"/>
    <dgm:cxn modelId="{631FF732-22BC-4DAC-94E5-33ADC43181A1}" type="presParOf" srcId="{1634C942-6E76-42BF-A95A-6DA3CDD9F22C}" destId="{B8F3FD87-107A-47CC-938D-9DC6EF91EF9D}" srcOrd="1" destOrd="0" presId="urn:microsoft.com/office/officeart/2018/2/layout/IconVerticalSolidList"/>
    <dgm:cxn modelId="{C19D5269-E7F7-419A-83DA-FA84EE4CA420}" type="presParOf" srcId="{1634C942-6E76-42BF-A95A-6DA3CDD9F22C}" destId="{1AC496B4-2AE4-4968-8FD7-E07A51A29950}" srcOrd="2" destOrd="0" presId="urn:microsoft.com/office/officeart/2018/2/layout/IconVerticalSolidList"/>
    <dgm:cxn modelId="{002EE01B-144B-4546-B66E-F76BD11C42CE}" type="presParOf" srcId="{1634C942-6E76-42BF-A95A-6DA3CDD9F22C}" destId="{E323818E-FF30-403A-9795-8A28CD819D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88B7F-31BA-440C-8D41-E983F326C01D}"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B70F7F0-016A-400D-90FA-B4895E38B9FA}">
      <dgm:prSet/>
      <dgm:spPr/>
      <dgm:t>
        <a:bodyPr/>
        <a:lstStyle/>
        <a:p>
          <a:r>
            <a:rPr lang="en-US"/>
            <a:t>free to use without licensing costs</a:t>
          </a:r>
        </a:p>
      </dgm:t>
    </dgm:pt>
    <dgm:pt modelId="{5FB8BAB7-2D4B-4797-A346-D4E63FE5A939}" type="parTrans" cxnId="{B1E0959E-FEDD-495A-A13B-E96F4178E0AA}">
      <dgm:prSet/>
      <dgm:spPr/>
      <dgm:t>
        <a:bodyPr/>
        <a:lstStyle/>
        <a:p>
          <a:endParaRPr lang="en-US"/>
        </a:p>
      </dgm:t>
    </dgm:pt>
    <dgm:pt modelId="{9889B497-5560-4DD8-A2D1-607A648FD29E}" type="sibTrans" cxnId="{B1E0959E-FEDD-495A-A13B-E96F4178E0AA}">
      <dgm:prSet/>
      <dgm:spPr/>
      <dgm:t>
        <a:bodyPr/>
        <a:lstStyle/>
        <a:p>
          <a:endParaRPr lang="en-US"/>
        </a:p>
      </dgm:t>
    </dgm:pt>
    <dgm:pt modelId="{9A8C8390-C9B7-4844-91CF-4F60604136AF}">
      <dgm:prSet/>
      <dgm:spPr/>
      <dgm:t>
        <a:bodyPr/>
        <a:lstStyle/>
        <a:p>
          <a:r>
            <a:rPr lang="en-US"/>
            <a:t>easy syntax, utilizing human-readable keywords</a:t>
          </a:r>
        </a:p>
      </dgm:t>
    </dgm:pt>
    <dgm:pt modelId="{AA646B27-79F3-41E3-8A0B-9349CF286A5E}" type="parTrans" cxnId="{F8511A4B-E00E-4C8F-926D-743756034BA1}">
      <dgm:prSet/>
      <dgm:spPr/>
      <dgm:t>
        <a:bodyPr/>
        <a:lstStyle/>
        <a:p>
          <a:endParaRPr lang="en-US"/>
        </a:p>
      </dgm:t>
    </dgm:pt>
    <dgm:pt modelId="{4F6C4BD4-1369-4CA1-BF3F-5BB27A11DBF4}" type="sibTrans" cxnId="{F8511A4B-E00E-4C8F-926D-743756034BA1}">
      <dgm:prSet/>
      <dgm:spPr/>
      <dgm:t>
        <a:bodyPr/>
        <a:lstStyle/>
        <a:p>
          <a:endParaRPr lang="en-US"/>
        </a:p>
      </dgm:t>
    </dgm:pt>
    <dgm:pt modelId="{9273716D-AC7F-4335-A1CE-1BA0443A640D}">
      <dgm:prSet/>
      <dgm:spPr/>
      <dgm:t>
        <a:bodyPr/>
        <a:lstStyle/>
        <a:p>
          <a:r>
            <a:rPr lang="en-US"/>
            <a:t>Its capabilities can be extended by libraries implemented with Python, Java or many other programming languages</a:t>
          </a:r>
        </a:p>
      </dgm:t>
    </dgm:pt>
    <dgm:pt modelId="{C6664357-E628-4587-8DA2-6E913D5E00AA}" type="parTrans" cxnId="{DCD4A30B-C393-4F77-AABA-D4C4B34B01D9}">
      <dgm:prSet/>
      <dgm:spPr/>
      <dgm:t>
        <a:bodyPr/>
        <a:lstStyle/>
        <a:p>
          <a:endParaRPr lang="en-US"/>
        </a:p>
      </dgm:t>
    </dgm:pt>
    <dgm:pt modelId="{89C344D3-296C-4FE7-BBA1-F6BB85D0E218}" type="sibTrans" cxnId="{DCD4A30B-C393-4F77-AABA-D4C4B34B01D9}">
      <dgm:prSet/>
      <dgm:spPr/>
      <dgm:t>
        <a:bodyPr/>
        <a:lstStyle/>
        <a:p>
          <a:endParaRPr lang="en-US"/>
        </a:p>
      </dgm:t>
    </dgm:pt>
    <dgm:pt modelId="{D4B2214F-CA2D-494D-B0A4-D1BB7E304FC6}" type="pres">
      <dgm:prSet presAssocID="{08A88B7F-31BA-440C-8D41-E983F326C01D}" presName="root" presStyleCnt="0">
        <dgm:presLayoutVars>
          <dgm:dir/>
          <dgm:resizeHandles val="exact"/>
        </dgm:presLayoutVars>
      </dgm:prSet>
      <dgm:spPr/>
      <dgm:t>
        <a:bodyPr/>
        <a:lstStyle/>
        <a:p>
          <a:endParaRPr lang="en-MY"/>
        </a:p>
      </dgm:t>
    </dgm:pt>
    <dgm:pt modelId="{8231CB6D-0BAD-4DA0-AB45-DA66CEACD14E}" type="pres">
      <dgm:prSet presAssocID="{AB70F7F0-016A-400D-90FA-B4895E38B9FA}" presName="compNode" presStyleCnt="0"/>
      <dgm:spPr/>
    </dgm:pt>
    <dgm:pt modelId="{80E4229C-9BD8-4B32-975D-39C2C4337032}" type="pres">
      <dgm:prSet presAssocID="{AB70F7F0-016A-400D-90FA-B4895E38B9FA}" presName="bgRect" presStyleLbl="bgShp" presStyleIdx="0" presStyleCnt="3"/>
      <dgm:spPr/>
    </dgm:pt>
    <dgm:pt modelId="{E99F4D34-F768-4ED4-A252-D43E66399D72}" type="pres">
      <dgm:prSet presAssocID="{AB70F7F0-016A-400D-90FA-B4895E38B9FA}"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Money"/>
        </a:ext>
      </dgm:extLst>
    </dgm:pt>
    <dgm:pt modelId="{3B88CF58-282B-483E-8EB4-73DD1182315C}" type="pres">
      <dgm:prSet presAssocID="{AB70F7F0-016A-400D-90FA-B4895E38B9FA}" presName="spaceRect" presStyleCnt="0"/>
      <dgm:spPr/>
    </dgm:pt>
    <dgm:pt modelId="{A1D9B38E-09DC-4F4D-A985-3583D986AD85}" type="pres">
      <dgm:prSet presAssocID="{AB70F7F0-016A-400D-90FA-B4895E38B9FA}" presName="parTx" presStyleLbl="revTx" presStyleIdx="0" presStyleCnt="3">
        <dgm:presLayoutVars>
          <dgm:chMax val="0"/>
          <dgm:chPref val="0"/>
        </dgm:presLayoutVars>
      </dgm:prSet>
      <dgm:spPr/>
      <dgm:t>
        <a:bodyPr/>
        <a:lstStyle/>
        <a:p>
          <a:endParaRPr lang="en-MY"/>
        </a:p>
      </dgm:t>
    </dgm:pt>
    <dgm:pt modelId="{686DDFEC-49CD-468E-A9FC-9661DA6F866F}" type="pres">
      <dgm:prSet presAssocID="{9889B497-5560-4DD8-A2D1-607A648FD29E}" presName="sibTrans" presStyleCnt="0"/>
      <dgm:spPr/>
    </dgm:pt>
    <dgm:pt modelId="{8DD4CFFA-E7D4-41B2-9E3E-48AFA8950AA5}" type="pres">
      <dgm:prSet presAssocID="{9A8C8390-C9B7-4844-91CF-4F60604136AF}" presName="compNode" presStyleCnt="0"/>
      <dgm:spPr/>
    </dgm:pt>
    <dgm:pt modelId="{8266E5B4-FCED-4CA5-B733-74838939C0BB}" type="pres">
      <dgm:prSet presAssocID="{9A8C8390-C9B7-4844-91CF-4F60604136AF}" presName="bgRect" presStyleLbl="bgShp" presStyleIdx="1" presStyleCnt="3"/>
      <dgm:spPr/>
    </dgm:pt>
    <dgm:pt modelId="{88EB7495-000D-4FAA-8F14-F1DB5BC001E9}" type="pres">
      <dgm:prSet presAssocID="{9A8C8390-C9B7-4844-91CF-4F60604136A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Open Book"/>
        </a:ext>
      </dgm:extLst>
    </dgm:pt>
    <dgm:pt modelId="{70E5DA2C-0AD2-4661-8C1C-2CC70D97CA06}" type="pres">
      <dgm:prSet presAssocID="{9A8C8390-C9B7-4844-91CF-4F60604136AF}" presName="spaceRect" presStyleCnt="0"/>
      <dgm:spPr/>
    </dgm:pt>
    <dgm:pt modelId="{E898E442-BD9A-46C6-8E7B-AB0A820514D0}" type="pres">
      <dgm:prSet presAssocID="{9A8C8390-C9B7-4844-91CF-4F60604136AF}" presName="parTx" presStyleLbl="revTx" presStyleIdx="1" presStyleCnt="3">
        <dgm:presLayoutVars>
          <dgm:chMax val="0"/>
          <dgm:chPref val="0"/>
        </dgm:presLayoutVars>
      </dgm:prSet>
      <dgm:spPr/>
      <dgm:t>
        <a:bodyPr/>
        <a:lstStyle/>
        <a:p>
          <a:endParaRPr lang="en-MY"/>
        </a:p>
      </dgm:t>
    </dgm:pt>
    <dgm:pt modelId="{C812BFCB-1078-45B8-90A5-0D009748809F}" type="pres">
      <dgm:prSet presAssocID="{4F6C4BD4-1369-4CA1-BF3F-5BB27A11DBF4}" presName="sibTrans" presStyleCnt="0"/>
      <dgm:spPr/>
    </dgm:pt>
    <dgm:pt modelId="{20B44EC8-C5F1-4989-8D04-3A6AB5DDF0BE}" type="pres">
      <dgm:prSet presAssocID="{9273716D-AC7F-4335-A1CE-1BA0443A640D}" presName="compNode" presStyleCnt="0"/>
      <dgm:spPr/>
    </dgm:pt>
    <dgm:pt modelId="{ED529FEB-444C-413C-A3EC-8427A81492E3}" type="pres">
      <dgm:prSet presAssocID="{9273716D-AC7F-4335-A1CE-1BA0443A640D}" presName="bgRect" presStyleLbl="bgShp" presStyleIdx="2" presStyleCnt="3"/>
      <dgm:spPr/>
    </dgm:pt>
    <dgm:pt modelId="{6043BE68-AD05-4C2F-AB9D-4AF9CBD80410}" type="pres">
      <dgm:prSet presAssocID="{9273716D-AC7F-4335-A1CE-1BA0443A640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Web Design"/>
        </a:ext>
      </dgm:extLst>
    </dgm:pt>
    <dgm:pt modelId="{B2AE1B2E-DBA3-407E-B405-D625FD1359E2}" type="pres">
      <dgm:prSet presAssocID="{9273716D-AC7F-4335-A1CE-1BA0443A640D}" presName="spaceRect" presStyleCnt="0"/>
      <dgm:spPr/>
    </dgm:pt>
    <dgm:pt modelId="{8473BC2A-7852-4D55-9ACD-3D4EB0C6AEF1}" type="pres">
      <dgm:prSet presAssocID="{9273716D-AC7F-4335-A1CE-1BA0443A640D}" presName="parTx" presStyleLbl="revTx" presStyleIdx="2" presStyleCnt="3">
        <dgm:presLayoutVars>
          <dgm:chMax val="0"/>
          <dgm:chPref val="0"/>
        </dgm:presLayoutVars>
      </dgm:prSet>
      <dgm:spPr/>
      <dgm:t>
        <a:bodyPr/>
        <a:lstStyle/>
        <a:p>
          <a:endParaRPr lang="en-MY"/>
        </a:p>
      </dgm:t>
    </dgm:pt>
  </dgm:ptLst>
  <dgm:cxnLst>
    <dgm:cxn modelId="{92B1DD90-E86F-4175-B5A6-4AC56A40352D}" type="presOf" srcId="{9273716D-AC7F-4335-A1CE-1BA0443A640D}" destId="{8473BC2A-7852-4D55-9ACD-3D4EB0C6AEF1}" srcOrd="0" destOrd="0" presId="urn:microsoft.com/office/officeart/2018/2/layout/IconVerticalSolidList"/>
    <dgm:cxn modelId="{1FDFC4C4-1535-423C-B5A5-D39E5C03CA6B}" type="presOf" srcId="{AB70F7F0-016A-400D-90FA-B4895E38B9FA}" destId="{A1D9B38E-09DC-4F4D-A985-3583D986AD85}" srcOrd="0" destOrd="0" presId="urn:microsoft.com/office/officeart/2018/2/layout/IconVerticalSolidList"/>
    <dgm:cxn modelId="{DCD4A30B-C393-4F77-AABA-D4C4B34B01D9}" srcId="{08A88B7F-31BA-440C-8D41-E983F326C01D}" destId="{9273716D-AC7F-4335-A1CE-1BA0443A640D}" srcOrd="2" destOrd="0" parTransId="{C6664357-E628-4587-8DA2-6E913D5E00AA}" sibTransId="{89C344D3-296C-4FE7-BBA1-F6BB85D0E218}"/>
    <dgm:cxn modelId="{4D316F3F-5AB6-4875-82C0-EC934C8C97A5}" type="presOf" srcId="{08A88B7F-31BA-440C-8D41-E983F326C01D}" destId="{D4B2214F-CA2D-494D-B0A4-D1BB7E304FC6}" srcOrd="0" destOrd="0" presId="urn:microsoft.com/office/officeart/2018/2/layout/IconVerticalSolidList"/>
    <dgm:cxn modelId="{B1E0959E-FEDD-495A-A13B-E96F4178E0AA}" srcId="{08A88B7F-31BA-440C-8D41-E983F326C01D}" destId="{AB70F7F0-016A-400D-90FA-B4895E38B9FA}" srcOrd="0" destOrd="0" parTransId="{5FB8BAB7-2D4B-4797-A346-D4E63FE5A939}" sibTransId="{9889B497-5560-4DD8-A2D1-607A648FD29E}"/>
    <dgm:cxn modelId="{F8511A4B-E00E-4C8F-926D-743756034BA1}" srcId="{08A88B7F-31BA-440C-8D41-E983F326C01D}" destId="{9A8C8390-C9B7-4844-91CF-4F60604136AF}" srcOrd="1" destOrd="0" parTransId="{AA646B27-79F3-41E3-8A0B-9349CF286A5E}" sibTransId="{4F6C4BD4-1369-4CA1-BF3F-5BB27A11DBF4}"/>
    <dgm:cxn modelId="{6ACFD05A-1FED-4C74-A1E9-BD933ACA5FFB}" type="presOf" srcId="{9A8C8390-C9B7-4844-91CF-4F60604136AF}" destId="{E898E442-BD9A-46C6-8E7B-AB0A820514D0}" srcOrd="0" destOrd="0" presId="urn:microsoft.com/office/officeart/2018/2/layout/IconVerticalSolidList"/>
    <dgm:cxn modelId="{855D6D79-4B19-4BDE-AE0F-2DE2FF1B4A6E}" type="presParOf" srcId="{D4B2214F-CA2D-494D-B0A4-D1BB7E304FC6}" destId="{8231CB6D-0BAD-4DA0-AB45-DA66CEACD14E}" srcOrd="0" destOrd="0" presId="urn:microsoft.com/office/officeart/2018/2/layout/IconVerticalSolidList"/>
    <dgm:cxn modelId="{E7AB6F45-ABB2-4ADF-97ED-3D5DF3B3EE9B}" type="presParOf" srcId="{8231CB6D-0BAD-4DA0-AB45-DA66CEACD14E}" destId="{80E4229C-9BD8-4B32-975D-39C2C4337032}" srcOrd="0" destOrd="0" presId="urn:microsoft.com/office/officeart/2018/2/layout/IconVerticalSolidList"/>
    <dgm:cxn modelId="{D847D762-5C05-4A1F-AECA-6837B2E8DF76}" type="presParOf" srcId="{8231CB6D-0BAD-4DA0-AB45-DA66CEACD14E}" destId="{E99F4D34-F768-4ED4-A252-D43E66399D72}" srcOrd="1" destOrd="0" presId="urn:microsoft.com/office/officeart/2018/2/layout/IconVerticalSolidList"/>
    <dgm:cxn modelId="{E2B0A013-BE85-413F-BFF8-FBC24B04226D}" type="presParOf" srcId="{8231CB6D-0BAD-4DA0-AB45-DA66CEACD14E}" destId="{3B88CF58-282B-483E-8EB4-73DD1182315C}" srcOrd="2" destOrd="0" presId="urn:microsoft.com/office/officeart/2018/2/layout/IconVerticalSolidList"/>
    <dgm:cxn modelId="{3D1ACC17-A852-41DD-A299-DD6FF699B967}" type="presParOf" srcId="{8231CB6D-0BAD-4DA0-AB45-DA66CEACD14E}" destId="{A1D9B38E-09DC-4F4D-A985-3583D986AD85}" srcOrd="3" destOrd="0" presId="urn:microsoft.com/office/officeart/2018/2/layout/IconVerticalSolidList"/>
    <dgm:cxn modelId="{F2A1B250-8846-48E9-AFA1-61EE981ADC9E}" type="presParOf" srcId="{D4B2214F-CA2D-494D-B0A4-D1BB7E304FC6}" destId="{686DDFEC-49CD-468E-A9FC-9661DA6F866F}" srcOrd="1" destOrd="0" presId="urn:microsoft.com/office/officeart/2018/2/layout/IconVerticalSolidList"/>
    <dgm:cxn modelId="{B8BD365A-D93D-4505-9E40-9322D98FDECD}" type="presParOf" srcId="{D4B2214F-CA2D-494D-B0A4-D1BB7E304FC6}" destId="{8DD4CFFA-E7D4-41B2-9E3E-48AFA8950AA5}" srcOrd="2" destOrd="0" presId="urn:microsoft.com/office/officeart/2018/2/layout/IconVerticalSolidList"/>
    <dgm:cxn modelId="{20800A16-AFB5-4A1F-9307-5503CC5F5675}" type="presParOf" srcId="{8DD4CFFA-E7D4-41B2-9E3E-48AFA8950AA5}" destId="{8266E5B4-FCED-4CA5-B733-74838939C0BB}" srcOrd="0" destOrd="0" presId="urn:microsoft.com/office/officeart/2018/2/layout/IconVerticalSolidList"/>
    <dgm:cxn modelId="{D2BB2EFD-B9FF-4F88-A611-6F95CC010788}" type="presParOf" srcId="{8DD4CFFA-E7D4-41B2-9E3E-48AFA8950AA5}" destId="{88EB7495-000D-4FAA-8F14-F1DB5BC001E9}" srcOrd="1" destOrd="0" presId="urn:microsoft.com/office/officeart/2018/2/layout/IconVerticalSolidList"/>
    <dgm:cxn modelId="{0DA212BE-EEF0-4BB7-A6E9-66540DA3AB77}" type="presParOf" srcId="{8DD4CFFA-E7D4-41B2-9E3E-48AFA8950AA5}" destId="{70E5DA2C-0AD2-4661-8C1C-2CC70D97CA06}" srcOrd="2" destOrd="0" presId="urn:microsoft.com/office/officeart/2018/2/layout/IconVerticalSolidList"/>
    <dgm:cxn modelId="{EE43CD36-4D2A-47E9-8171-21D33E375EE3}" type="presParOf" srcId="{8DD4CFFA-E7D4-41B2-9E3E-48AFA8950AA5}" destId="{E898E442-BD9A-46C6-8E7B-AB0A820514D0}" srcOrd="3" destOrd="0" presId="urn:microsoft.com/office/officeart/2018/2/layout/IconVerticalSolidList"/>
    <dgm:cxn modelId="{087F0F13-DD8E-4919-AB5B-7D4A9F5F37A0}" type="presParOf" srcId="{D4B2214F-CA2D-494D-B0A4-D1BB7E304FC6}" destId="{C812BFCB-1078-45B8-90A5-0D009748809F}" srcOrd="3" destOrd="0" presId="urn:microsoft.com/office/officeart/2018/2/layout/IconVerticalSolidList"/>
    <dgm:cxn modelId="{42464B12-0DA4-42F4-8551-CBE051B37E55}" type="presParOf" srcId="{D4B2214F-CA2D-494D-B0A4-D1BB7E304FC6}" destId="{20B44EC8-C5F1-4989-8D04-3A6AB5DDF0BE}" srcOrd="4" destOrd="0" presId="urn:microsoft.com/office/officeart/2018/2/layout/IconVerticalSolidList"/>
    <dgm:cxn modelId="{A21F1D71-CFFA-4923-8CDD-3EED794D465B}" type="presParOf" srcId="{20B44EC8-C5F1-4989-8D04-3A6AB5DDF0BE}" destId="{ED529FEB-444C-413C-A3EC-8427A81492E3}" srcOrd="0" destOrd="0" presId="urn:microsoft.com/office/officeart/2018/2/layout/IconVerticalSolidList"/>
    <dgm:cxn modelId="{E3ECE30B-CB56-4925-A353-FF06BFD63C62}" type="presParOf" srcId="{20B44EC8-C5F1-4989-8D04-3A6AB5DDF0BE}" destId="{6043BE68-AD05-4C2F-AB9D-4AF9CBD80410}" srcOrd="1" destOrd="0" presId="urn:microsoft.com/office/officeart/2018/2/layout/IconVerticalSolidList"/>
    <dgm:cxn modelId="{D72CC61E-2715-41AB-B876-F4EB95988211}" type="presParOf" srcId="{20B44EC8-C5F1-4989-8D04-3A6AB5DDF0BE}" destId="{B2AE1B2E-DBA3-407E-B405-D625FD1359E2}" srcOrd="2" destOrd="0" presId="urn:microsoft.com/office/officeart/2018/2/layout/IconVerticalSolidList"/>
    <dgm:cxn modelId="{E3B263EE-05D3-4249-9BCE-891AFB60D1F7}" type="presParOf" srcId="{20B44EC8-C5F1-4989-8D04-3A6AB5DDF0BE}" destId="{8473BC2A-7852-4D55-9ACD-3D4EB0C6AE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03CD9E-CB81-436C-9665-B59017178C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2E1974-4B25-4B1E-B9A7-178159816692}">
      <dgm:prSet/>
      <dgm:spPr/>
      <dgm:t>
        <a:bodyPr/>
        <a:lstStyle/>
        <a:p>
          <a:r>
            <a:rPr lang="en-US"/>
            <a:t>Keywords</a:t>
          </a:r>
        </a:p>
      </dgm:t>
    </dgm:pt>
    <dgm:pt modelId="{D05F07B4-8DE4-49AC-B02F-14870B469F68}" type="parTrans" cxnId="{8C93EC3B-937B-499B-89A5-73BF5FFABBA7}">
      <dgm:prSet/>
      <dgm:spPr/>
      <dgm:t>
        <a:bodyPr/>
        <a:lstStyle/>
        <a:p>
          <a:endParaRPr lang="en-US"/>
        </a:p>
      </dgm:t>
    </dgm:pt>
    <dgm:pt modelId="{7733ECDD-3430-409F-9F0B-C40FC505EC88}" type="sibTrans" cxnId="{8C93EC3B-937B-499B-89A5-73BF5FFABBA7}">
      <dgm:prSet/>
      <dgm:spPr/>
      <dgm:t>
        <a:bodyPr/>
        <a:lstStyle/>
        <a:p>
          <a:endParaRPr lang="en-US"/>
        </a:p>
      </dgm:t>
    </dgm:pt>
    <dgm:pt modelId="{C0A02551-65D4-4F1B-A7AE-08E5CA796CA9}">
      <dgm:prSet/>
      <dgm:spPr/>
      <dgm:t>
        <a:bodyPr/>
        <a:lstStyle/>
        <a:p>
          <a:r>
            <a:rPr lang="en-US"/>
            <a:t>Variables </a:t>
          </a:r>
        </a:p>
      </dgm:t>
    </dgm:pt>
    <dgm:pt modelId="{B1A53D3E-1112-448B-A5B5-D47556B494E7}" type="parTrans" cxnId="{E6845704-D408-4EE4-A8E9-AA3DD6D5452D}">
      <dgm:prSet/>
      <dgm:spPr/>
      <dgm:t>
        <a:bodyPr/>
        <a:lstStyle/>
        <a:p>
          <a:endParaRPr lang="en-US"/>
        </a:p>
      </dgm:t>
    </dgm:pt>
    <dgm:pt modelId="{156E6325-1C86-4B65-8611-2BB95E6B58DD}" type="sibTrans" cxnId="{E6845704-D408-4EE4-A8E9-AA3DD6D5452D}">
      <dgm:prSet/>
      <dgm:spPr/>
      <dgm:t>
        <a:bodyPr/>
        <a:lstStyle/>
        <a:p>
          <a:endParaRPr lang="en-US"/>
        </a:p>
      </dgm:t>
    </dgm:pt>
    <dgm:pt modelId="{BD68406B-F573-445D-B71B-7A2BE9ABBBD3}">
      <dgm:prSet/>
      <dgm:spPr/>
      <dgm:t>
        <a:bodyPr/>
        <a:lstStyle/>
        <a:p>
          <a:r>
            <a:rPr lang="en-US"/>
            <a:t>Libraries</a:t>
          </a:r>
        </a:p>
      </dgm:t>
    </dgm:pt>
    <dgm:pt modelId="{670A3E33-A384-4BA8-8F14-4CBBF53B5EDB}" type="parTrans" cxnId="{01ACEE9A-E063-4EBA-9611-50CDEFB2BD66}">
      <dgm:prSet/>
      <dgm:spPr/>
      <dgm:t>
        <a:bodyPr/>
        <a:lstStyle/>
        <a:p>
          <a:endParaRPr lang="en-US"/>
        </a:p>
      </dgm:t>
    </dgm:pt>
    <dgm:pt modelId="{FA5A33EF-77BF-416F-93BD-62FFD4EF74DD}" type="sibTrans" cxnId="{01ACEE9A-E063-4EBA-9611-50CDEFB2BD66}">
      <dgm:prSet/>
      <dgm:spPr/>
      <dgm:t>
        <a:bodyPr/>
        <a:lstStyle/>
        <a:p>
          <a:endParaRPr lang="en-US"/>
        </a:p>
      </dgm:t>
    </dgm:pt>
    <dgm:pt modelId="{62D8C0C3-AB6C-432C-AB5F-5C023BAFFE45}">
      <dgm:prSet/>
      <dgm:spPr/>
      <dgm:t>
        <a:bodyPr/>
        <a:lstStyle/>
        <a:p>
          <a:r>
            <a:rPr lang="en-US"/>
            <a:t>Resources</a:t>
          </a:r>
        </a:p>
      </dgm:t>
    </dgm:pt>
    <dgm:pt modelId="{6EB9E6FD-F77E-44F4-AC30-E6D74DB8BF9F}" type="parTrans" cxnId="{840BFF18-61B9-4AD9-96D8-B086B4AA2AE4}">
      <dgm:prSet/>
      <dgm:spPr/>
      <dgm:t>
        <a:bodyPr/>
        <a:lstStyle/>
        <a:p>
          <a:endParaRPr lang="en-US"/>
        </a:p>
      </dgm:t>
    </dgm:pt>
    <dgm:pt modelId="{B4128F43-1A17-4AEC-989F-E90C96D1E827}" type="sibTrans" cxnId="{840BFF18-61B9-4AD9-96D8-B086B4AA2AE4}">
      <dgm:prSet/>
      <dgm:spPr/>
      <dgm:t>
        <a:bodyPr/>
        <a:lstStyle/>
        <a:p>
          <a:endParaRPr lang="en-US"/>
        </a:p>
      </dgm:t>
    </dgm:pt>
    <dgm:pt modelId="{CD0E584C-7141-4A78-899E-78DDA1DFE014}">
      <dgm:prSet/>
      <dgm:spPr/>
      <dgm:t>
        <a:bodyPr/>
        <a:lstStyle/>
        <a:p>
          <a:r>
            <a:rPr lang="en-US"/>
            <a:t>Data driven test cases</a:t>
          </a:r>
        </a:p>
      </dgm:t>
    </dgm:pt>
    <dgm:pt modelId="{526F9802-C7E8-4547-9014-7A503BCA0EE6}" type="parTrans" cxnId="{5A5925A1-D206-462C-A136-0B9991C44A08}">
      <dgm:prSet/>
      <dgm:spPr/>
      <dgm:t>
        <a:bodyPr/>
        <a:lstStyle/>
        <a:p>
          <a:endParaRPr lang="en-US"/>
        </a:p>
      </dgm:t>
    </dgm:pt>
    <dgm:pt modelId="{D2BCF3CD-7221-4795-B41F-2406B7E18D1E}" type="sibTrans" cxnId="{5A5925A1-D206-462C-A136-0B9991C44A08}">
      <dgm:prSet/>
      <dgm:spPr/>
      <dgm:t>
        <a:bodyPr/>
        <a:lstStyle/>
        <a:p>
          <a:endParaRPr lang="en-US"/>
        </a:p>
      </dgm:t>
    </dgm:pt>
    <dgm:pt modelId="{B950F9C4-BD63-41D5-AA2F-C8B6C1C43B94}">
      <dgm:prSet/>
      <dgm:spPr/>
      <dgm:t>
        <a:bodyPr/>
        <a:lstStyle/>
        <a:p>
          <a:r>
            <a:rPr lang="en-US"/>
            <a:t>Test Case Tagging</a:t>
          </a:r>
        </a:p>
      </dgm:t>
    </dgm:pt>
    <dgm:pt modelId="{3A74263F-FF21-4882-8E53-757D92AEE85A}" type="parTrans" cxnId="{09600174-B5C2-4C8B-B3EF-6CDD28C27903}">
      <dgm:prSet/>
      <dgm:spPr/>
      <dgm:t>
        <a:bodyPr/>
        <a:lstStyle/>
        <a:p>
          <a:endParaRPr lang="en-US"/>
        </a:p>
      </dgm:t>
    </dgm:pt>
    <dgm:pt modelId="{FE9BF390-3163-44BF-92DC-9F7C88953D0E}" type="sibTrans" cxnId="{09600174-B5C2-4C8B-B3EF-6CDD28C27903}">
      <dgm:prSet/>
      <dgm:spPr/>
      <dgm:t>
        <a:bodyPr/>
        <a:lstStyle/>
        <a:p>
          <a:endParaRPr lang="en-US"/>
        </a:p>
      </dgm:t>
    </dgm:pt>
    <dgm:pt modelId="{8E05E660-9E07-42D2-A338-E6471ADD6DA3}">
      <dgm:prSet/>
      <dgm:spPr/>
      <dgm:t>
        <a:bodyPr/>
        <a:lstStyle/>
        <a:p>
          <a:r>
            <a:rPr lang="en-US"/>
            <a:t>Reports and Logs</a:t>
          </a:r>
        </a:p>
      </dgm:t>
    </dgm:pt>
    <dgm:pt modelId="{E0BB0972-89B0-4C64-8018-EF03501C8D2E}" type="parTrans" cxnId="{899C9578-72F8-495A-9BBF-83D5753CC1AA}">
      <dgm:prSet/>
      <dgm:spPr/>
      <dgm:t>
        <a:bodyPr/>
        <a:lstStyle/>
        <a:p>
          <a:endParaRPr lang="en-US"/>
        </a:p>
      </dgm:t>
    </dgm:pt>
    <dgm:pt modelId="{12A48D99-BA70-41AA-AF79-90945E4FF1C3}" type="sibTrans" cxnId="{899C9578-72F8-495A-9BBF-83D5753CC1AA}">
      <dgm:prSet/>
      <dgm:spPr/>
      <dgm:t>
        <a:bodyPr/>
        <a:lstStyle/>
        <a:p>
          <a:endParaRPr lang="en-US"/>
        </a:p>
      </dgm:t>
    </dgm:pt>
    <dgm:pt modelId="{FB489B23-3B35-4C29-9607-2433B4168B07}" type="pres">
      <dgm:prSet presAssocID="{9B03CD9E-CB81-436C-9665-B59017178C6C}" presName="root" presStyleCnt="0">
        <dgm:presLayoutVars>
          <dgm:dir/>
          <dgm:resizeHandles val="exact"/>
        </dgm:presLayoutVars>
      </dgm:prSet>
      <dgm:spPr/>
      <dgm:t>
        <a:bodyPr/>
        <a:lstStyle/>
        <a:p>
          <a:endParaRPr lang="en-MY"/>
        </a:p>
      </dgm:t>
    </dgm:pt>
    <dgm:pt modelId="{165F5F59-403E-4A11-8252-4FECB2B2B18A}" type="pres">
      <dgm:prSet presAssocID="{132E1974-4B25-4B1E-B9A7-178159816692}" presName="compNode" presStyleCnt="0"/>
      <dgm:spPr/>
    </dgm:pt>
    <dgm:pt modelId="{0DA7D312-EDB1-462F-9C13-222E200F69E0}" type="pres">
      <dgm:prSet presAssocID="{132E1974-4B25-4B1E-B9A7-178159816692}" presName="bgRect" presStyleLbl="bgShp" presStyleIdx="0" presStyleCnt="7"/>
      <dgm:spPr/>
    </dgm:pt>
    <dgm:pt modelId="{ACE2701E-3746-402A-A404-FC0EA8484E7B}" type="pres">
      <dgm:prSet presAssocID="{132E1974-4B25-4B1E-B9A7-178159816692}"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MY"/>
        </a:p>
      </dgm:t>
      <dgm:extLst>
        <a:ext uri="{E40237B7-FDA0-4F09-8148-C483321AD2D9}">
          <dgm14:cNvPr xmlns:dgm14="http://schemas.microsoft.com/office/drawing/2010/diagram" id="0" name="" descr="Document Search"/>
        </a:ext>
      </dgm:extLst>
    </dgm:pt>
    <dgm:pt modelId="{B88CB290-CBF5-4386-B73D-F8B24C236B47}" type="pres">
      <dgm:prSet presAssocID="{132E1974-4B25-4B1E-B9A7-178159816692}" presName="spaceRect" presStyleCnt="0"/>
      <dgm:spPr/>
    </dgm:pt>
    <dgm:pt modelId="{CE07EA3C-A134-4FCA-85E4-8B292B4E9C35}" type="pres">
      <dgm:prSet presAssocID="{132E1974-4B25-4B1E-B9A7-178159816692}" presName="parTx" presStyleLbl="revTx" presStyleIdx="0" presStyleCnt="7">
        <dgm:presLayoutVars>
          <dgm:chMax val="0"/>
          <dgm:chPref val="0"/>
        </dgm:presLayoutVars>
      </dgm:prSet>
      <dgm:spPr/>
      <dgm:t>
        <a:bodyPr/>
        <a:lstStyle/>
        <a:p>
          <a:endParaRPr lang="en-MY"/>
        </a:p>
      </dgm:t>
    </dgm:pt>
    <dgm:pt modelId="{0D6185EA-BABE-460B-8079-D84A50679CDF}" type="pres">
      <dgm:prSet presAssocID="{7733ECDD-3430-409F-9F0B-C40FC505EC88}" presName="sibTrans" presStyleCnt="0"/>
      <dgm:spPr/>
    </dgm:pt>
    <dgm:pt modelId="{961325A7-6547-4DE1-BCE8-3C1C6F2CBE2A}" type="pres">
      <dgm:prSet presAssocID="{C0A02551-65D4-4F1B-A7AE-08E5CA796CA9}" presName="compNode" presStyleCnt="0"/>
      <dgm:spPr/>
    </dgm:pt>
    <dgm:pt modelId="{7E5D4177-70CE-4547-9589-0DAE463AAC33}" type="pres">
      <dgm:prSet presAssocID="{C0A02551-65D4-4F1B-A7AE-08E5CA796CA9}" presName="bgRect" presStyleLbl="bgShp" presStyleIdx="1" presStyleCnt="7"/>
      <dgm:spPr/>
    </dgm:pt>
    <dgm:pt modelId="{7A4E539A-95C0-4B89-BB1B-53DB7F4C56C2}" type="pres">
      <dgm:prSet presAssocID="{C0A02551-65D4-4F1B-A7AE-08E5CA796CA9}"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MY"/>
        </a:p>
      </dgm:t>
      <dgm:extLst>
        <a:ext uri="{E40237B7-FDA0-4F09-8148-C483321AD2D9}">
          <dgm14:cNvPr xmlns:dgm14="http://schemas.microsoft.com/office/drawing/2010/diagram" id="0" name="" descr="Variable"/>
        </a:ext>
      </dgm:extLst>
    </dgm:pt>
    <dgm:pt modelId="{456B86C6-52E6-4B43-91A8-F8883C3A0A3A}" type="pres">
      <dgm:prSet presAssocID="{C0A02551-65D4-4F1B-A7AE-08E5CA796CA9}" presName="spaceRect" presStyleCnt="0"/>
      <dgm:spPr/>
    </dgm:pt>
    <dgm:pt modelId="{BF3F0124-5213-4E18-A4AE-7291A7109D5C}" type="pres">
      <dgm:prSet presAssocID="{C0A02551-65D4-4F1B-A7AE-08E5CA796CA9}" presName="parTx" presStyleLbl="revTx" presStyleIdx="1" presStyleCnt="7">
        <dgm:presLayoutVars>
          <dgm:chMax val="0"/>
          <dgm:chPref val="0"/>
        </dgm:presLayoutVars>
      </dgm:prSet>
      <dgm:spPr/>
      <dgm:t>
        <a:bodyPr/>
        <a:lstStyle/>
        <a:p>
          <a:endParaRPr lang="en-MY"/>
        </a:p>
      </dgm:t>
    </dgm:pt>
    <dgm:pt modelId="{42F41BF2-7599-4B3D-A008-84FADD821FC3}" type="pres">
      <dgm:prSet presAssocID="{156E6325-1C86-4B65-8611-2BB95E6B58DD}" presName="sibTrans" presStyleCnt="0"/>
      <dgm:spPr/>
    </dgm:pt>
    <dgm:pt modelId="{E3C2AE4E-33BD-4522-8499-B74556862707}" type="pres">
      <dgm:prSet presAssocID="{BD68406B-F573-445D-B71B-7A2BE9ABBBD3}" presName="compNode" presStyleCnt="0"/>
      <dgm:spPr/>
    </dgm:pt>
    <dgm:pt modelId="{92E718F6-D78D-4E4F-804F-CA21B46EAF56}" type="pres">
      <dgm:prSet presAssocID="{BD68406B-F573-445D-B71B-7A2BE9ABBBD3}" presName="bgRect" presStyleLbl="bgShp" presStyleIdx="2" presStyleCnt="7"/>
      <dgm:spPr/>
    </dgm:pt>
    <dgm:pt modelId="{3FA103F6-3F49-459E-9E2F-E8A673E2B5A4}" type="pres">
      <dgm:prSet presAssocID="{BD68406B-F573-445D-B71B-7A2BE9ABBBD3}"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MY"/>
        </a:p>
      </dgm:t>
      <dgm:extLst>
        <a:ext uri="{E40237B7-FDA0-4F09-8148-C483321AD2D9}">
          <dgm14:cNvPr xmlns:dgm14="http://schemas.microsoft.com/office/drawing/2010/diagram" id="0" name="" descr="Library"/>
        </a:ext>
      </dgm:extLst>
    </dgm:pt>
    <dgm:pt modelId="{3A700527-5EEF-427D-86FF-9FC1E0624531}" type="pres">
      <dgm:prSet presAssocID="{BD68406B-F573-445D-B71B-7A2BE9ABBBD3}" presName="spaceRect" presStyleCnt="0"/>
      <dgm:spPr/>
    </dgm:pt>
    <dgm:pt modelId="{544CDF08-31B6-4AD5-A7B8-969B9B66212F}" type="pres">
      <dgm:prSet presAssocID="{BD68406B-F573-445D-B71B-7A2BE9ABBBD3}" presName="parTx" presStyleLbl="revTx" presStyleIdx="2" presStyleCnt="7">
        <dgm:presLayoutVars>
          <dgm:chMax val="0"/>
          <dgm:chPref val="0"/>
        </dgm:presLayoutVars>
      </dgm:prSet>
      <dgm:spPr/>
      <dgm:t>
        <a:bodyPr/>
        <a:lstStyle/>
        <a:p>
          <a:endParaRPr lang="en-MY"/>
        </a:p>
      </dgm:t>
    </dgm:pt>
    <dgm:pt modelId="{0AF484B9-F034-4452-A95A-23D6FE49ABA4}" type="pres">
      <dgm:prSet presAssocID="{FA5A33EF-77BF-416F-93BD-62FFD4EF74DD}" presName="sibTrans" presStyleCnt="0"/>
      <dgm:spPr/>
    </dgm:pt>
    <dgm:pt modelId="{F18D5E3E-E85C-4011-A719-38B55ECA3423}" type="pres">
      <dgm:prSet presAssocID="{62D8C0C3-AB6C-432C-AB5F-5C023BAFFE45}" presName="compNode" presStyleCnt="0"/>
      <dgm:spPr/>
    </dgm:pt>
    <dgm:pt modelId="{EBA5982F-8046-44CD-84D9-17259492E2C0}" type="pres">
      <dgm:prSet presAssocID="{62D8C0C3-AB6C-432C-AB5F-5C023BAFFE45}" presName="bgRect" presStyleLbl="bgShp" presStyleIdx="3" presStyleCnt="7"/>
      <dgm:spPr/>
    </dgm:pt>
    <dgm:pt modelId="{48CD0E10-04D2-4244-812A-8359E4CF5903}" type="pres">
      <dgm:prSet presAssocID="{62D8C0C3-AB6C-432C-AB5F-5C023BAFFE45}"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MY"/>
        </a:p>
      </dgm:t>
      <dgm:extLst>
        <a:ext uri="{E40237B7-FDA0-4F09-8148-C483321AD2D9}">
          <dgm14:cNvPr xmlns:dgm14="http://schemas.microsoft.com/office/drawing/2010/diagram" id="0" name="" descr="Workforce Management"/>
        </a:ext>
      </dgm:extLst>
    </dgm:pt>
    <dgm:pt modelId="{C81F883D-E054-45D8-8A7D-F96F639F6C97}" type="pres">
      <dgm:prSet presAssocID="{62D8C0C3-AB6C-432C-AB5F-5C023BAFFE45}" presName="spaceRect" presStyleCnt="0"/>
      <dgm:spPr/>
    </dgm:pt>
    <dgm:pt modelId="{CEC8382F-A77D-42E3-AD50-51F2A4CE3CFB}" type="pres">
      <dgm:prSet presAssocID="{62D8C0C3-AB6C-432C-AB5F-5C023BAFFE45}" presName="parTx" presStyleLbl="revTx" presStyleIdx="3" presStyleCnt="7">
        <dgm:presLayoutVars>
          <dgm:chMax val="0"/>
          <dgm:chPref val="0"/>
        </dgm:presLayoutVars>
      </dgm:prSet>
      <dgm:spPr/>
      <dgm:t>
        <a:bodyPr/>
        <a:lstStyle/>
        <a:p>
          <a:endParaRPr lang="en-MY"/>
        </a:p>
      </dgm:t>
    </dgm:pt>
    <dgm:pt modelId="{DABE724D-BF08-4531-B3E2-2A57847A4903}" type="pres">
      <dgm:prSet presAssocID="{B4128F43-1A17-4AEC-989F-E90C96D1E827}" presName="sibTrans" presStyleCnt="0"/>
      <dgm:spPr/>
    </dgm:pt>
    <dgm:pt modelId="{0A319A6A-FB3F-45A2-821A-ECD3758C606D}" type="pres">
      <dgm:prSet presAssocID="{CD0E584C-7141-4A78-899E-78DDA1DFE014}" presName="compNode" presStyleCnt="0"/>
      <dgm:spPr/>
    </dgm:pt>
    <dgm:pt modelId="{77A043F3-DB9C-4AFD-918F-5C3A2F335E5B}" type="pres">
      <dgm:prSet presAssocID="{CD0E584C-7141-4A78-899E-78DDA1DFE014}" presName="bgRect" presStyleLbl="bgShp" presStyleIdx="4" presStyleCnt="7"/>
      <dgm:spPr/>
    </dgm:pt>
    <dgm:pt modelId="{FE06ACEB-E00C-42E8-A06F-D904ACCEDBAC}" type="pres">
      <dgm:prSet presAssocID="{CD0E584C-7141-4A78-899E-78DDA1DFE014}"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MY"/>
        </a:p>
      </dgm:t>
      <dgm:extLst>
        <a:ext uri="{E40237B7-FDA0-4F09-8148-C483321AD2D9}">
          <dgm14:cNvPr xmlns:dgm14="http://schemas.microsoft.com/office/drawing/2010/diagram" id="0" name="" descr="Test Case"/>
        </a:ext>
      </dgm:extLst>
    </dgm:pt>
    <dgm:pt modelId="{B2546E2D-6C4D-4E56-A102-CBAE3DE7EA4E}" type="pres">
      <dgm:prSet presAssocID="{CD0E584C-7141-4A78-899E-78DDA1DFE014}" presName="spaceRect" presStyleCnt="0"/>
      <dgm:spPr/>
    </dgm:pt>
    <dgm:pt modelId="{0080409C-A6D4-4CA7-9A08-ED6B1DEDB7C6}" type="pres">
      <dgm:prSet presAssocID="{CD0E584C-7141-4A78-899E-78DDA1DFE014}" presName="parTx" presStyleLbl="revTx" presStyleIdx="4" presStyleCnt="7">
        <dgm:presLayoutVars>
          <dgm:chMax val="0"/>
          <dgm:chPref val="0"/>
        </dgm:presLayoutVars>
      </dgm:prSet>
      <dgm:spPr/>
      <dgm:t>
        <a:bodyPr/>
        <a:lstStyle/>
        <a:p>
          <a:endParaRPr lang="en-MY"/>
        </a:p>
      </dgm:t>
    </dgm:pt>
    <dgm:pt modelId="{58204808-603C-42CF-84F7-99D87BB0BE6D}" type="pres">
      <dgm:prSet presAssocID="{D2BCF3CD-7221-4795-B41F-2406B7E18D1E}" presName="sibTrans" presStyleCnt="0"/>
      <dgm:spPr/>
    </dgm:pt>
    <dgm:pt modelId="{F17FD3D2-1A2E-478B-B80B-D9F53E49CF76}" type="pres">
      <dgm:prSet presAssocID="{B950F9C4-BD63-41D5-AA2F-C8B6C1C43B94}" presName="compNode" presStyleCnt="0"/>
      <dgm:spPr/>
    </dgm:pt>
    <dgm:pt modelId="{978B72F7-B456-4CCE-9557-1A6B9D933C81}" type="pres">
      <dgm:prSet presAssocID="{B950F9C4-BD63-41D5-AA2F-C8B6C1C43B94}" presName="bgRect" presStyleLbl="bgShp" presStyleIdx="5" presStyleCnt="7"/>
      <dgm:spPr/>
    </dgm:pt>
    <dgm:pt modelId="{81C0F1BE-1F8E-4185-BCD5-D9787F57E1B8}" type="pres">
      <dgm:prSet presAssocID="{B950F9C4-BD63-41D5-AA2F-C8B6C1C43B9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MY"/>
        </a:p>
      </dgm:t>
      <dgm:extLst>
        <a:ext uri="{E40237B7-FDA0-4F09-8148-C483321AD2D9}">
          <dgm14:cNvPr xmlns:dgm14="http://schemas.microsoft.com/office/drawing/2010/diagram" id="0" name="" descr="Test Suite"/>
        </a:ext>
      </dgm:extLst>
    </dgm:pt>
    <dgm:pt modelId="{A68F03F6-298D-417E-85D3-770D499D21D0}" type="pres">
      <dgm:prSet presAssocID="{B950F9C4-BD63-41D5-AA2F-C8B6C1C43B94}" presName="spaceRect" presStyleCnt="0"/>
      <dgm:spPr/>
    </dgm:pt>
    <dgm:pt modelId="{5FE05698-DA3D-4FDD-B74F-3D2090C9E1F3}" type="pres">
      <dgm:prSet presAssocID="{B950F9C4-BD63-41D5-AA2F-C8B6C1C43B94}" presName="parTx" presStyleLbl="revTx" presStyleIdx="5" presStyleCnt="7">
        <dgm:presLayoutVars>
          <dgm:chMax val="0"/>
          <dgm:chPref val="0"/>
        </dgm:presLayoutVars>
      </dgm:prSet>
      <dgm:spPr/>
      <dgm:t>
        <a:bodyPr/>
        <a:lstStyle/>
        <a:p>
          <a:endParaRPr lang="en-MY"/>
        </a:p>
      </dgm:t>
    </dgm:pt>
    <dgm:pt modelId="{C70F1E9C-17EA-46EA-A93B-870C42E5BD5B}" type="pres">
      <dgm:prSet presAssocID="{FE9BF390-3163-44BF-92DC-9F7C88953D0E}" presName="sibTrans" presStyleCnt="0"/>
      <dgm:spPr/>
    </dgm:pt>
    <dgm:pt modelId="{3CFBB131-729E-4126-82F3-02D22F46C1EC}" type="pres">
      <dgm:prSet presAssocID="{8E05E660-9E07-42D2-A338-E6471ADD6DA3}" presName="compNode" presStyleCnt="0"/>
      <dgm:spPr/>
    </dgm:pt>
    <dgm:pt modelId="{EE2E16EE-1FC5-45DC-9DCE-59DF2D9F644A}" type="pres">
      <dgm:prSet presAssocID="{8E05E660-9E07-42D2-A338-E6471ADD6DA3}" presName="bgRect" presStyleLbl="bgShp" presStyleIdx="6" presStyleCnt="7"/>
      <dgm:spPr/>
    </dgm:pt>
    <dgm:pt modelId="{8CCBB4D8-C997-4FDF-8900-C5D992986D9A}" type="pres">
      <dgm:prSet presAssocID="{8E05E660-9E07-42D2-A338-E6471ADD6DA3}"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MY"/>
        </a:p>
      </dgm:t>
      <dgm:extLst>
        <a:ext uri="{E40237B7-FDA0-4F09-8148-C483321AD2D9}">
          <dgm14:cNvPr xmlns:dgm14="http://schemas.microsoft.com/office/drawing/2010/diagram" id="0" name="" descr="Report Add"/>
        </a:ext>
      </dgm:extLst>
    </dgm:pt>
    <dgm:pt modelId="{C6D623AE-C48C-48A4-8F11-FD3F8B3B1C46}" type="pres">
      <dgm:prSet presAssocID="{8E05E660-9E07-42D2-A338-E6471ADD6DA3}" presName="spaceRect" presStyleCnt="0"/>
      <dgm:spPr/>
    </dgm:pt>
    <dgm:pt modelId="{4ADC3208-A34A-4B70-B561-4FB856412CE3}" type="pres">
      <dgm:prSet presAssocID="{8E05E660-9E07-42D2-A338-E6471ADD6DA3}" presName="parTx" presStyleLbl="revTx" presStyleIdx="6" presStyleCnt="7">
        <dgm:presLayoutVars>
          <dgm:chMax val="0"/>
          <dgm:chPref val="0"/>
        </dgm:presLayoutVars>
      </dgm:prSet>
      <dgm:spPr/>
      <dgm:t>
        <a:bodyPr/>
        <a:lstStyle/>
        <a:p>
          <a:endParaRPr lang="en-MY"/>
        </a:p>
      </dgm:t>
    </dgm:pt>
  </dgm:ptLst>
  <dgm:cxnLst>
    <dgm:cxn modelId="{840BFF18-61B9-4AD9-96D8-B086B4AA2AE4}" srcId="{9B03CD9E-CB81-436C-9665-B59017178C6C}" destId="{62D8C0C3-AB6C-432C-AB5F-5C023BAFFE45}" srcOrd="3" destOrd="0" parTransId="{6EB9E6FD-F77E-44F4-AC30-E6D74DB8BF9F}" sibTransId="{B4128F43-1A17-4AEC-989F-E90C96D1E827}"/>
    <dgm:cxn modelId="{E6845704-D408-4EE4-A8E9-AA3DD6D5452D}" srcId="{9B03CD9E-CB81-436C-9665-B59017178C6C}" destId="{C0A02551-65D4-4F1B-A7AE-08E5CA796CA9}" srcOrd="1" destOrd="0" parTransId="{B1A53D3E-1112-448B-A5B5-D47556B494E7}" sibTransId="{156E6325-1C86-4B65-8611-2BB95E6B58DD}"/>
    <dgm:cxn modelId="{75E3C1E8-4C1A-4CED-B95A-E72537691DC5}" type="presOf" srcId="{BD68406B-F573-445D-B71B-7A2BE9ABBBD3}" destId="{544CDF08-31B6-4AD5-A7B8-969B9B66212F}" srcOrd="0" destOrd="0" presId="urn:microsoft.com/office/officeart/2018/2/layout/IconVerticalSolidList"/>
    <dgm:cxn modelId="{8C93EC3B-937B-499B-89A5-73BF5FFABBA7}" srcId="{9B03CD9E-CB81-436C-9665-B59017178C6C}" destId="{132E1974-4B25-4B1E-B9A7-178159816692}" srcOrd="0" destOrd="0" parTransId="{D05F07B4-8DE4-49AC-B02F-14870B469F68}" sibTransId="{7733ECDD-3430-409F-9F0B-C40FC505EC88}"/>
    <dgm:cxn modelId="{01ACEE9A-E063-4EBA-9611-50CDEFB2BD66}" srcId="{9B03CD9E-CB81-436C-9665-B59017178C6C}" destId="{BD68406B-F573-445D-B71B-7A2BE9ABBBD3}" srcOrd="2" destOrd="0" parTransId="{670A3E33-A384-4BA8-8F14-4CBBF53B5EDB}" sibTransId="{FA5A33EF-77BF-416F-93BD-62FFD4EF74DD}"/>
    <dgm:cxn modelId="{657DA694-708E-43BB-A6A0-4FB7BB21DBCE}" type="presOf" srcId="{B950F9C4-BD63-41D5-AA2F-C8B6C1C43B94}" destId="{5FE05698-DA3D-4FDD-B74F-3D2090C9E1F3}" srcOrd="0" destOrd="0" presId="urn:microsoft.com/office/officeart/2018/2/layout/IconVerticalSolidList"/>
    <dgm:cxn modelId="{899C9578-72F8-495A-9BBF-83D5753CC1AA}" srcId="{9B03CD9E-CB81-436C-9665-B59017178C6C}" destId="{8E05E660-9E07-42D2-A338-E6471ADD6DA3}" srcOrd="6" destOrd="0" parTransId="{E0BB0972-89B0-4C64-8018-EF03501C8D2E}" sibTransId="{12A48D99-BA70-41AA-AF79-90945E4FF1C3}"/>
    <dgm:cxn modelId="{E4FB9AA7-750D-4007-AF42-2AE325CC53D8}" type="presOf" srcId="{62D8C0C3-AB6C-432C-AB5F-5C023BAFFE45}" destId="{CEC8382F-A77D-42E3-AD50-51F2A4CE3CFB}" srcOrd="0" destOrd="0" presId="urn:microsoft.com/office/officeart/2018/2/layout/IconVerticalSolidList"/>
    <dgm:cxn modelId="{3C3C89D6-6881-404C-B48A-A23E1FBDB6C1}" type="presOf" srcId="{CD0E584C-7141-4A78-899E-78DDA1DFE014}" destId="{0080409C-A6D4-4CA7-9A08-ED6B1DEDB7C6}" srcOrd="0" destOrd="0" presId="urn:microsoft.com/office/officeart/2018/2/layout/IconVerticalSolidList"/>
    <dgm:cxn modelId="{09600174-B5C2-4C8B-B3EF-6CDD28C27903}" srcId="{9B03CD9E-CB81-436C-9665-B59017178C6C}" destId="{B950F9C4-BD63-41D5-AA2F-C8B6C1C43B94}" srcOrd="5" destOrd="0" parTransId="{3A74263F-FF21-4882-8E53-757D92AEE85A}" sibTransId="{FE9BF390-3163-44BF-92DC-9F7C88953D0E}"/>
    <dgm:cxn modelId="{EFEF860E-5B9A-4920-889F-0C71F81CBF05}" type="presOf" srcId="{C0A02551-65D4-4F1B-A7AE-08E5CA796CA9}" destId="{BF3F0124-5213-4E18-A4AE-7291A7109D5C}" srcOrd="0" destOrd="0" presId="urn:microsoft.com/office/officeart/2018/2/layout/IconVerticalSolidList"/>
    <dgm:cxn modelId="{47C81E95-D902-439A-B208-5A43297128E9}" type="presOf" srcId="{8E05E660-9E07-42D2-A338-E6471ADD6DA3}" destId="{4ADC3208-A34A-4B70-B561-4FB856412CE3}" srcOrd="0" destOrd="0" presId="urn:microsoft.com/office/officeart/2018/2/layout/IconVerticalSolidList"/>
    <dgm:cxn modelId="{6B5F265F-062B-4403-B285-AA90AD467345}" type="presOf" srcId="{9B03CD9E-CB81-436C-9665-B59017178C6C}" destId="{FB489B23-3B35-4C29-9607-2433B4168B07}" srcOrd="0" destOrd="0" presId="urn:microsoft.com/office/officeart/2018/2/layout/IconVerticalSolidList"/>
    <dgm:cxn modelId="{764C99FD-3CB4-475B-A77B-EA84FC237E55}" type="presOf" srcId="{132E1974-4B25-4B1E-B9A7-178159816692}" destId="{CE07EA3C-A134-4FCA-85E4-8B292B4E9C35}" srcOrd="0" destOrd="0" presId="urn:microsoft.com/office/officeart/2018/2/layout/IconVerticalSolidList"/>
    <dgm:cxn modelId="{5A5925A1-D206-462C-A136-0B9991C44A08}" srcId="{9B03CD9E-CB81-436C-9665-B59017178C6C}" destId="{CD0E584C-7141-4A78-899E-78DDA1DFE014}" srcOrd="4" destOrd="0" parTransId="{526F9802-C7E8-4547-9014-7A503BCA0EE6}" sibTransId="{D2BCF3CD-7221-4795-B41F-2406B7E18D1E}"/>
    <dgm:cxn modelId="{447527DA-A6A4-47B8-BA08-536C3BA549D8}" type="presParOf" srcId="{FB489B23-3B35-4C29-9607-2433B4168B07}" destId="{165F5F59-403E-4A11-8252-4FECB2B2B18A}" srcOrd="0" destOrd="0" presId="urn:microsoft.com/office/officeart/2018/2/layout/IconVerticalSolidList"/>
    <dgm:cxn modelId="{6D116E56-B5FF-4ECE-8AD8-2A6631E8C891}" type="presParOf" srcId="{165F5F59-403E-4A11-8252-4FECB2B2B18A}" destId="{0DA7D312-EDB1-462F-9C13-222E200F69E0}" srcOrd="0" destOrd="0" presId="urn:microsoft.com/office/officeart/2018/2/layout/IconVerticalSolidList"/>
    <dgm:cxn modelId="{862ECD44-EC7F-4A90-B2AF-3909D344221B}" type="presParOf" srcId="{165F5F59-403E-4A11-8252-4FECB2B2B18A}" destId="{ACE2701E-3746-402A-A404-FC0EA8484E7B}" srcOrd="1" destOrd="0" presId="urn:microsoft.com/office/officeart/2018/2/layout/IconVerticalSolidList"/>
    <dgm:cxn modelId="{307954F8-B229-4B56-9A7B-161A65636D52}" type="presParOf" srcId="{165F5F59-403E-4A11-8252-4FECB2B2B18A}" destId="{B88CB290-CBF5-4386-B73D-F8B24C236B47}" srcOrd="2" destOrd="0" presId="urn:microsoft.com/office/officeart/2018/2/layout/IconVerticalSolidList"/>
    <dgm:cxn modelId="{C2CDE1FF-97AE-46E5-9C4A-502E976FA5E0}" type="presParOf" srcId="{165F5F59-403E-4A11-8252-4FECB2B2B18A}" destId="{CE07EA3C-A134-4FCA-85E4-8B292B4E9C35}" srcOrd="3" destOrd="0" presId="urn:microsoft.com/office/officeart/2018/2/layout/IconVerticalSolidList"/>
    <dgm:cxn modelId="{C1044E54-4C4F-4A9C-9C58-84E0C8A52F6E}" type="presParOf" srcId="{FB489B23-3B35-4C29-9607-2433B4168B07}" destId="{0D6185EA-BABE-460B-8079-D84A50679CDF}" srcOrd="1" destOrd="0" presId="urn:microsoft.com/office/officeart/2018/2/layout/IconVerticalSolidList"/>
    <dgm:cxn modelId="{928F3032-26CF-427F-97DA-9946D823D870}" type="presParOf" srcId="{FB489B23-3B35-4C29-9607-2433B4168B07}" destId="{961325A7-6547-4DE1-BCE8-3C1C6F2CBE2A}" srcOrd="2" destOrd="0" presId="urn:microsoft.com/office/officeart/2018/2/layout/IconVerticalSolidList"/>
    <dgm:cxn modelId="{B47E46E4-032B-4FE9-BF22-182F2B65DDD7}" type="presParOf" srcId="{961325A7-6547-4DE1-BCE8-3C1C6F2CBE2A}" destId="{7E5D4177-70CE-4547-9589-0DAE463AAC33}" srcOrd="0" destOrd="0" presId="urn:microsoft.com/office/officeart/2018/2/layout/IconVerticalSolidList"/>
    <dgm:cxn modelId="{13E73F9B-E316-4ADF-A996-A2D2DDF9D075}" type="presParOf" srcId="{961325A7-6547-4DE1-BCE8-3C1C6F2CBE2A}" destId="{7A4E539A-95C0-4B89-BB1B-53DB7F4C56C2}" srcOrd="1" destOrd="0" presId="urn:microsoft.com/office/officeart/2018/2/layout/IconVerticalSolidList"/>
    <dgm:cxn modelId="{1F1DCFB1-EBCC-4985-9BAD-DE946B803566}" type="presParOf" srcId="{961325A7-6547-4DE1-BCE8-3C1C6F2CBE2A}" destId="{456B86C6-52E6-4B43-91A8-F8883C3A0A3A}" srcOrd="2" destOrd="0" presId="urn:microsoft.com/office/officeart/2018/2/layout/IconVerticalSolidList"/>
    <dgm:cxn modelId="{BBE3E351-44D4-4B59-A728-ECE6DEC7EFCB}" type="presParOf" srcId="{961325A7-6547-4DE1-BCE8-3C1C6F2CBE2A}" destId="{BF3F0124-5213-4E18-A4AE-7291A7109D5C}" srcOrd="3" destOrd="0" presId="urn:microsoft.com/office/officeart/2018/2/layout/IconVerticalSolidList"/>
    <dgm:cxn modelId="{07D9B12E-4003-4A4E-AB6F-86CB6A0B0479}" type="presParOf" srcId="{FB489B23-3B35-4C29-9607-2433B4168B07}" destId="{42F41BF2-7599-4B3D-A008-84FADD821FC3}" srcOrd="3" destOrd="0" presId="urn:microsoft.com/office/officeart/2018/2/layout/IconVerticalSolidList"/>
    <dgm:cxn modelId="{E0528CBA-3BDD-449E-83E8-60B6D75B1F88}" type="presParOf" srcId="{FB489B23-3B35-4C29-9607-2433B4168B07}" destId="{E3C2AE4E-33BD-4522-8499-B74556862707}" srcOrd="4" destOrd="0" presId="urn:microsoft.com/office/officeart/2018/2/layout/IconVerticalSolidList"/>
    <dgm:cxn modelId="{27EF54C2-88D6-4E39-9591-7094DB13AFE1}" type="presParOf" srcId="{E3C2AE4E-33BD-4522-8499-B74556862707}" destId="{92E718F6-D78D-4E4F-804F-CA21B46EAF56}" srcOrd="0" destOrd="0" presId="urn:microsoft.com/office/officeart/2018/2/layout/IconVerticalSolidList"/>
    <dgm:cxn modelId="{0DF724CC-78C5-41A8-B75A-F047917891FA}" type="presParOf" srcId="{E3C2AE4E-33BD-4522-8499-B74556862707}" destId="{3FA103F6-3F49-459E-9E2F-E8A673E2B5A4}" srcOrd="1" destOrd="0" presId="urn:microsoft.com/office/officeart/2018/2/layout/IconVerticalSolidList"/>
    <dgm:cxn modelId="{55AD3B46-8265-41A3-9DF4-86081B653259}" type="presParOf" srcId="{E3C2AE4E-33BD-4522-8499-B74556862707}" destId="{3A700527-5EEF-427D-86FF-9FC1E0624531}" srcOrd="2" destOrd="0" presId="urn:microsoft.com/office/officeart/2018/2/layout/IconVerticalSolidList"/>
    <dgm:cxn modelId="{D3F738A3-5C4C-43D5-9C40-A791D780C3C4}" type="presParOf" srcId="{E3C2AE4E-33BD-4522-8499-B74556862707}" destId="{544CDF08-31B6-4AD5-A7B8-969B9B66212F}" srcOrd="3" destOrd="0" presId="urn:microsoft.com/office/officeart/2018/2/layout/IconVerticalSolidList"/>
    <dgm:cxn modelId="{DF52E71E-C8B5-49AC-A153-BEF95CD83A13}" type="presParOf" srcId="{FB489B23-3B35-4C29-9607-2433B4168B07}" destId="{0AF484B9-F034-4452-A95A-23D6FE49ABA4}" srcOrd="5" destOrd="0" presId="urn:microsoft.com/office/officeart/2018/2/layout/IconVerticalSolidList"/>
    <dgm:cxn modelId="{04B765BE-CBBC-437B-BFFF-99B45831436D}" type="presParOf" srcId="{FB489B23-3B35-4C29-9607-2433B4168B07}" destId="{F18D5E3E-E85C-4011-A719-38B55ECA3423}" srcOrd="6" destOrd="0" presId="urn:microsoft.com/office/officeart/2018/2/layout/IconVerticalSolidList"/>
    <dgm:cxn modelId="{90A938F0-7B48-46FD-A7FB-1B5EA1EA6853}" type="presParOf" srcId="{F18D5E3E-E85C-4011-A719-38B55ECA3423}" destId="{EBA5982F-8046-44CD-84D9-17259492E2C0}" srcOrd="0" destOrd="0" presId="urn:microsoft.com/office/officeart/2018/2/layout/IconVerticalSolidList"/>
    <dgm:cxn modelId="{9C16A9A6-0B6E-4F38-AE59-CBC7C7A1636B}" type="presParOf" srcId="{F18D5E3E-E85C-4011-A719-38B55ECA3423}" destId="{48CD0E10-04D2-4244-812A-8359E4CF5903}" srcOrd="1" destOrd="0" presId="urn:microsoft.com/office/officeart/2018/2/layout/IconVerticalSolidList"/>
    <dgm:cxn modelId="{F4A3DBB8-FB29-4D19-8D36-12404A06FDB9}" type="presParOf" srcId="{F18D5E3E-E85C-4011-A719-38B55ECA3423}" destId="{C81F883D-E054-45D8-8A7D-F96F639F6C97}" srcOrd="2" destOrd="0" presId="urn:microsoft.com/office/officeart/2018/2/layout/IconVerticalSolidList"/>
    <dgm:cxn modelId="{E76EB7B9-2962-4999-95EB-58D1C7F82112}" type="presParOf" srcId="{F18D5E3E-E85C-4011-A719-38B55ECA3423}" destId="{CEC8382F-A77D-42E3-AD50-51F2A4CE3CFB}" srcOrd="3" destOrd="0" presId="urn:microsoft.com/office/officeart/2018/2/layout/IconVerticalSolidList"/>
    <dgm:cxn modelId="{4A4D136F-A62D-420F-A15C-40271F92F138}" type="presParOf" srcId="{FB489B23-3B35-4C29-9607-2433B4168B07}" destId="{DABE724D-BF08-4531-B3E2-2A57847A4903}" srcOrd="7" destOrd="0" presId="urn:microsoft.com/office/officeart/2018/2/layout/IconVerticalSolidList"/>
    <dgm:cxn modelId="{4628EED1-AFEC-4558-819B-143645BE5086}" type="presParOf" srcId="{FB489B23-3B35-4C29-9607-2433B4168B07}" destId="{0A319A6A-FB3F-45A2-821A-ECD3758C606D}" srcOrd="8" destOrd="0" presId="urn:microsoft.com/office/officeart/2018/2/layout/IconVerticalSolidList"/>
    <dgm:cxn modelId="{E309DE78-D8D0-498A-B61E-8D54AD7207E7}" type="presParOf" srcId="{0A319A6A-FB3F-45A2-821A-ECD3758C606D}" destId="{77A043F3-DB9C-4AFD-918F-5C3A2F335E5B}" srcOrd="0" destOrd="0" presId="urn:microsoft.com/office/officeart/2018/2/layout/IconVerticalSolidList"/>
    <dgm:cxn modelId="{158BD609-2718-4083-8A20-BD19AA8F42A2}" type="presParOf" srcId="{0A319A6A-FB3F-45A2-821A-ECD3758C606D}" destId="{FE06ACEB-E00C-42E8-A06F-D904ACCEDBAC}" srcOrd="1" destOrd="0" presId="urn:microsoft.com/office/officeart/2018/2/layout/IconVerticalSolidList"/>
    <dgm:cxn modelId="{0A466171-BBE7-4CD6-AFCB-CAF91EE51A20}" type="presParOf" srcId="{0A319A6A-FB3F-45A2-821A-ECD3758C606D}" destId="{B2546E2D-6C4D-4E56-A102-CBAE3DE7EA4E}" srcOrd="2" destOrd="0" presId="urn:microsoft.com/office/officeart/2018/2/layout/IconVerticalSolidList"/>
    <dgm:cxn modelId="{38A3DFD6-4BF8-4887-B659-2F8232168BA0}" type="presParOf" srcId="{0A319A6A-FB3F-45A2-821A-ECD3758C606D}" destId="{0080409C-A6D4-4CA7-9A08-ED6B1DEDB7C6}" srcOrd="3" destOrd="0" presId="urn:microsoft.com/office/officeart/2018/2/layout/IconVerticalSolidList"/>
    <dgm:cxn modelId="{A029FC11-DC20-4133-AF7B-1DC418823036}" type="presParOf" srcId="{FB489B23-3B35-4C29-9607-2433B4168B07}" destId="{58204808-603C-42CF-84F7-99D87BB0BE6D}" srcOrd="9" destOrd="0" presId="urn:microsoft.com/office/officeart/2018/2/layout/IconVerticalSolidList"/>
    <dgm:cxn modelId="{6B56A142-9105-4AFF-A8FF-B1CEF15AD10E}" type="presParOf" srcId="{FB489B23-3B35-4C29-9607-2433B4168B07}" destId="{F17FD3D2-1A2E-478B-B80B-D9F53E49CF76}" srcOrd="10" destOrd="0" presId="urn:microsoft.com/office/officeart/2018/2/layout/IconVerticalSolidList"/>
    <dgm:cxn modelId="{26DCFE9C-0BCA-4D38-914D-9963278A8E72}" type="presParOf" srcId="{F17FD3D2-1A2E-478B-B80B-D9F53E49CF76}" destId="{978B72F7-B456-4CCE-9557-1A6B9D933C81}" srcOrd="0" destOrd="0" presId="urn:microsoft.com/office/officeart/2018/2/layout/IconVerticalSolidList"/>
    <dgm:cxn modelId="{1B904AD2-DF1D-437D-837B-ED97FC7F325D}" type="presParOf" srcId="{F17FD3D2-1A2E-478B-B80B-D9F53E49CF76}" destId="{81C0F1BE-1F8E-4185-BCD5-D9787F57E1B8}" srcOrd="1" destOrd="0" presId="urn:microsoft.com/office/officeart/2018/2/layout/IconVerticalSolidList"/>
    <dgm:cxn modelId="{1A509653-DCEF-42E1-978C-85BBDA3D8288}" type="presParOf" srcId="{F17FD3D2-1A2E-478B-B80B-D9F53E49CF76}" destId="{A68F03F6-298D-417E-85D3-770D499D21D0}" srcOrd="2" destOrd="0" presId="urn:microsoft.com/office/officeart/2018/2/layout/IconVerticalSolidList"/>
    <dgm:cxn modelId="{7B6B0DE0-9F97-4126-9528-78B43F927DE7}" type="presParOf" srcId="{F17FD3D2-1A2E-478B-B80B-D9F53E49CF76}" destId="{5FE05698-DA3D-4FDD-B74F-3D2090C9E1F3}" srcOrd="3" destOrd="0" presId="urn:microsoft.com/office/officeart/2018/2/layout/IconVerticalSolidList"/>
    <dgm:cxn modelId="{626498F1-2FC8-436F-AC8D-6FA94FD49A95}" type="presParOf" srcId="{FB489B23-3B35-4C29-9607-2433B4168B07}" destId="{C70F1E9C-17EA-46EA-A93B-870C42E5BD5B}" srcOrd="11" destOrd="0" presId="urn:microsoft.com/office/officeart/2018/2/layout/IconVerticalSolidList"/>
    <dgm:cxn modelId="{CB205ED2-ABBA-4129-A89B-31DEC01242EF}" type="presParOf" srcId="{FB489B23-3B35-4C29-9607-2433B4168B07}" destId="{3CFBB131-729E-4126-82F3-02D22F46C1EC}" srcOrd="12" destOrd="0" presId="urn:microsoft.com/office/officeart/2018/2/layout/IconVerticalSolidList"/>
    <dgm:cxn modelId="{7DC56AF2-C4D2-4F44-81D4-6841D3BB6CDD}" type="presParOf" srcId="{3CFBB131-729E-4126-82F3-02D22F46C1EC}" destId="{EE2E16EE-1FC5-45DC-9DCE-59DF2D9F644A}" srcOrd="0" destOrd="0" presId="urn:microsoft.com/office/officeart/2018/2/layout/IconVerticalSolidList"/>
    <dgm:cxn modelId="{93BF846E-6995-4562-819D-CD764A0D48BB}" type="presParOf" srcId="{3CFBB131-729E-4126-82F3-02D22F46C1EC}" destId="{8CCBB4D8-C997-4FDF-8900-C5D992986D9A}" srcOrd="1" destOrd="0" presId="urn:microsoft.com/office/officeart/2018/2/layout/IconVerticalSolidList"/>
    <dgm:cxn modelId="{35AF769F-9E7A-449A-B98B-FBC722923273}" type="presParOf" srcId="{3CFBB131-729E-4126-82F3-02D22F46C1EC}" destId="{C6D623AE-C48C-48A4-8F11-FD3F8B3B1C46}" srcOrd="2" destOrd="0" presId="urn:microsoft.com/office/officeart/2018/2/layout/IconVerticalSolidList"/>
    <dgm:cxn modelId="{46001CF7-9D99-4B1D-BEA2-635D8B7BF836}" type="presParOf" srcId="{3CFBB131-729E-4126-82F3-02D22F46C1EC}" destId="{4ADC3208-A34A-4B70-B561-4FB856412C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793FF0-B857-46CA-99C4-7678F99536B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D861D05-C07B-4E46-90ED-3D8CA4E99B52}">
      <dgm:prSet/>
      <dgm:spPr/>
      <dgm:t>
        <a:bodyPr/>
        <a:lstStyle/>
        <a:p>
          <a:pPr>
            <a:lnSpc>
              <a:spcPct val="100000"/>
            </a:lnSpc>
          </a:pPr>
          <a:r>
            <a:rPr lang="en-US"/>
            <a:t>Variables are an integral feature that can store test data.</a:t>
          </a:r>
        </a:p>
      </dgm:t>
    </dgm:pt>
    <dgm:pt modelId="{77D54F5E-8A3D-43C9-A57A-CB5D1EE48D9E}" type="parTrans" cxnId="{59016E4D-FF2B-408E-B1A7-A536C34A029F}">
      <dgm:prSet/>
      <dgm:spPr/>
      <dgm:t>
        <a:bodyPr/>
        <a:lstStyle/>
        <a:p>
          <a:endParaRPr lang="en-US"/>
        </a:p>
      </dgm:t>
    </dgm:pt>
    <dgm:pt modelId="{B98703B2-1860-4BEE-AA01-61AB47CF5FA2}" type="sibTrans" cxnId="{59016E4D-FF2B-408E-B1A7-A536C34A029F}">
      <dgm:prSet/>
      <dgm:spPr/>
      <dgm:t>
        <a:bodyPr/>
        <a:lstStyle/>
        <a:p>
          <a:endParaRPr lang="en-US"/>
        </a:p>
      </dgm:t>
    </dgm:pt>
    <dgm:pt modelId="{E6758523-6925-4236-9545-B0FEE64741D2}">
      <dgm:prSet/>
      <dgm:spPr/>
      <dgm:t>
        <a:bodyPr/>
        <a:lstStyle/>
        <a:p>
          <a:pPr>
            <a:lnSpc>
              <a:spcPct val="100000"/>
            </a:lnSpc>
          </a:pPr>
          <a:r>
            <a:rPr lang="en-US"/>
            <a:t>Variables can be used in arguments for keywords in Test Case and Keyword sections, but also all settings allow variables in their values</a:t>
          </a:r>
        </a:p>
      </dgm:t>
    </dgm:pt>
    <dgm:pt modelId="{C8595A71-25C2-4B88-8AF3-D0ACA59F3D1C}" type="parTrans" cxnId="{6D697918-7478-4747-AD12-E15F4952B157}">
      <dgm:prSet/>
      <dgm:spPr/>
      <dgm:t>
        <a:bodyPr/>
        <a:lstStyle/>
        <a:p>
          <a:endParaRPr lang="en-US"/>
        </a:p>
      </dgm:t>
    </dgm:pt>
    <dgm:pt modelId="{0D2E3743-2870-4825-BEC4-CA41AA5D1965}" type="sibTrans" cxnId="{6D697918-7478-4747-AD12-E15F4952B157}">
      <dgm:prSet/>
      <dgm:spPr/>
      <dgm:t>
        <a:bodyPr/>
        <a:lstStyle/>
        <a:p>
          <a:endParaRPr lang="en-US"/>
        </a:p>
      </dgm:t>
    </dgm:pt>
    <dgm:pt modelId="{910F1FA0-C608-4F10-BC28-51B1C78E033B}">
      <dgm:prSet/>
      <dgm:spPr/>
      <dgm:t>
        <a:bodyPr/>
        <a:lstStyle/>
        <a:p>
          <a:pPr>
            <a:lnSpc>
              <a:spcPct val="100000"/>
            </a:lnSpc>
          </a:pPr>
          <a:r>
            <a:rPr lang="en-US"/>
            <a:t>Very important for data driven</a:t>
          </a:r>
        </a:p>
      </dgm:t>
    </dgm:pt>
    <dgm:pt modelId="{69E56400-AA2F-4198-8BF2-0D36382357A2}" type="parTrans" cxnId="{0D026282-9D00-4700-A5C3-A334EB8BE8F0}">
      <dgm:prSet/>
      <dgm:spPr/>
      <dgm:t>
        <a:bodyPr/>
        <a:lstStyle/>
        <a:p>
          <a:endParaRPr lang="en-US"/>
        </a:p>
      </dgm:t>
    </dgm:pt>
    <dgm:pt modelId="{A0796487-ED9A-48F1-9A6B-D4CE33CC58BE}" type="sibTrans" cxnId="{0D026282-9D00-4700-A5C3-A334EB8BE8F0}">
      <dgm:prSet/>
      <dgm:spPr/>
      <dgm:t>
        <a:bodyPr/>
        <a:lstStyle/>
        <a:p>
          <a:endParaRPr lang="en-US"/>
        </a:p>
      </dgm:t>
    </dgm:pt>
    <dgm:pt modelId="{1C0C6BB6-FC45-4332-846A-4BE57F45A6BD}">
      <dgm:prSet/>
      <dgm:spPr/>
      <dgm:t>
        <a:bodyPr/>
        <a:lstStyle/>
        <a:p>
          <a:pPr>
            <a:lnSpc>
              <a:spcPct val="100000"/>
            </a:lnSpc>
          </a:pPr>
          <a:r>
            <a:rPr lang="en-US"/>
            <a:t>Variables is not only store test data, it also can store page object path (html,xpath,etc)</a:t>
          </a:r>
        </a:p>
      </dgm:t>
    </dgm:pt>
    <dgm:pt modelId="{7EFA5D7D-0779-434C-9A20-90E9D20A1B13}" type="parTrans" cxnId="{A9D24FFC-67F7-4032-BC40-8344256DD05B}">
      <dgm:prSet/>
      <dgm:spPr/>
      <dgm:t>
        <a:bodyPr/>
        <a:lstStyle/>
        <a:p>
          <a:endParaRPr lang="en-US"/>
        </a:p>
      </dgm:t>
    </dgm:pt>
    <dgm:pt modelId="{338B72A1-289E-4F12-AB47-260D76D8AF82}" type="sibTrans" cxnId="{A9D24FFC-67F7-4032-BC40-8344256DD05B}">
      <dgm:prSet/>
      <dgm:spPr/>
      <dgm:t>
        <a:bodyPr/>
        <a:lstStyle/>
        <a:p>
          <a:endParaRPr lang="en-US"/>
        </a:p>
      </dgm:t>
    </dgm:pt>
    <dgm:pt modelId="{62DCE6D9-0C7D-48E6-96AA-9D1252B6AD5E}" type="pres">
      <dgm:prSet presAssocID="{25793FF0-B857-46CA-99C4-7678F99536BF}" presName="root" presStyleCnt="0">
        <dgm:presLayoutVars>
          <dgm:dir/>
          <dgm:resizeHandles val="exact"/>
        </dgm:presLayoutVars>
      </dgm:prSet>
      <dgm:spPr/>
      <dgm:t>
        <a:bodyPr/>
        <a:lstStyle/>
        <a:p>
          <a:endParaRPr lang="en-MY"/>
        </a:p>
      </dgm:t>
    </dgm:pt>
    <dgm:pt modelId="{4F42C6B0-D0E7-4506-8181-79A49B98A28E}" type="pres">
      <dgm:prSet presAssocID="{7D861D05-C07B-4E46-90ED-3D8CA4E99B52}" presName="compNode" presStyleCnt="0"/>
      <dgm:spPr/>
    </dgm:pt>
    <dgm:pt modelId="{3006C6EF-25A6-4AA9-8DB2-5782D0AB40FA}" type="pres">
      <dgm:prSet presAssocID="{7D861D05-C07B-4E46-90ED-3D8CA4E99B52}" presName="bgRect" presStyleLbl="bgShp" presStyleIdx="0" presStyleCnt="4"/>
      <dgm:spPr/>
    </dgm:pt>
    <dgm:pt modelId="{952998C2-FB6A-44E7-8340-7FE80422DC9C}" type="pres">
      <dgm:prSet presAssocID="{7D861D05-C07B-4E46-90ED-3D8CA4E99B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Database"/>
        </a:ext>
      </dgm:extLst>
    </dgm:pt>
    <dgm:pt modelId="{A6A007B3-BF6C-49AA-8E4E-C0C62F91779C}" type="pres">
      <dgm:prSet presAssocID="{7D861D05-C07B-4E46-90ED-3D8CA4E99B52}" presName="spaceRect" presStyleCnt="0"/>
      <dgm:spPr/>
    </dgm:pt>
    <dgm:pt modelId="{96EAAE2A-C37B-471F-BF4F-0E2A7D605213}" type="pres">
      <dgm:prSet presAssocID="{7D861D05-C07B-4E46-90ED-3D8CA4E99B52}" presName="parTx" presStyleLbl="revTx" presStyleIdx="0" presStyleCnt="4">
        <dgm:presLayoutVars>
          <dgm:chMax val="0"/>
          <dgm:chPref val="0"/>
        </dgm:presLayoutVars>
      </dgm:prSet>
      <dgm:spPr/>
      <dgm:t>
        <a:bodyPr/>
        <a:lstStyle/>
        <a:p>
          <a:endParaRPr lang="en-MY"/>
        </a:p>
      </dgm:t>
    </dgm:pt>
    <dgm:pt modelId="{7203B794-F2C4-4F4B-A464-32C9B9B0B5A3}" type="pres">
      <dgm:prSet presAssocID="{B98703B2-1860-4BEE-AA01-61AB47CF5FA2}" presName="sibTrans" presStyleCnt="0"/>
      <dgm:spPr/>
    </dgm:pt>
    <dgm:pt modelId="{9ED43DC9-C87D-4E0F-8508-C9BC97546214}" type="pres">
      <dgm:prSet presAssocID="{E6758523-6925-4236-9545-B0FEE64741D2}" presName="compNode" presStyleCnt="0"/>
      <dgm:spPr/>
    </dgm:pt>
    <dgm:pt modelId="{983C3905-1585-4AA8-88C3-9FBC3807A101}" type="pres">
      <dgm:prSet presAssocID="{E6758523-6925-4236-9545-B0FEE64741D2}" presName="bgRect" presStyleLbl="bgShp" presStyleIdx="1" presStyleCnt="4"/>
      <dgm:spPr/>
    </dgm:pt>
    <dgm:pt modelId="{A6AFA163-BE16-4BFF-A4A3-F7C9BA297683}" type="pres">
      <dgm:prSet presAssocID="{E6758523-6925-4236-9545-B0FEE64741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Quotes"/>
        </a:ext>
      </dgm:extLst>
    </dgm:pt>
    <dgm:pt modelId="{7324964D-F6EB-4C04-B471-FF7B4390990B}" type="pres">
      <dgm:prSet presAssocID="{E6758523-6925-4236-9545-B0FEE64741D2}" presName="spaceRect" presStyleCnt="0"/>
      <dgm:spPr/>
    </dgm:pt>
    <dgm:pt modelId="{B9E15922-ECB5-4882-A474-A4C56600513E}" type="pres">
      <dgm:prSet presAssocID="{E6758523-6925-4236-9545-B0FEE64741D2}" presName="parTx" presStyleLbl="revTx" presStyleIdx="1" presStyleCnt="4">
        <dgm:presLayoutVars>
          <dgm:chMax val="0"/>
          <dgm:chPref val="0"/>
        </dgm:presLayoutVars>
      </dgm:prSet>
      <dgm:spPr/>
      <dgm:t>
        <a:bodyPr/>
        <a:lstStyle/>
        <a:p>
          <a:endParaRPr lang="en-MY"/>
        </a:p>
      </dgm:t>
    </dgm:pt>
    <dgm:pt modelId="{858A8319-68C7-4499-8BBD-EFC9F883E362}" type="pres">
      <dgm:prSet presAssocID="{0D2E3743-2870-4825-BEC4-CA41AA5D1965}" presName="sibTrans" presStyleCnt="0"/>
      <dgm:spPr/>
    </dgm:pt>
    <dgm:pt modelId="{0B9F22F9-83DF-416A-B41D-753C08164EA6}" type="pres">
      <dgm:prSet presAssocID="{910F1FA0-C608-4F10-BC28-51B1C78E033B}" presName="compNode" presStyleCnt="0"/>
      <dgm:spPr/>
    </dgm:pt>
    <dgm:pt modelId="{37B1E523-C536-448D-BBFE-E721F75F10CE}" type="pres">
      <dgm:prSet presAssocID="{910F1FA0-C608-4F10-BC28-51B1C78E033B}" presName="bgRect" presStyleLbl="bgShp" presStyleIdx="2" presStyleCnt="4"/>
      <dgm:spPr/>
    </dgm:pt>
    <dgm:pt modelId="{15AB7E2E-789B-4081-B59C-B280A1203D55}" type="pres">
      <dgm:prSet presAssocID="{910F1FA0-C608-4F10-BC28-51B1C78E03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Bar chart"/>
        </a:ext>
      </dgm:extLst>
    </dgm:pt>
    <dgm:pt modelId="{8ADA5313-B842-4758-90F9-688CB412E647}" type="pres">
      <dgm:prSet presAssocID="{910F1FA0-C608-4F10-BC28-51B1C78E033B}" presName="spaceRect" presStyleCnt="0"/>
      <dgm:spPr/>
    </dgm:pt>
    <dgm:pt modelId="{CCC93563-1DC8-4D2A-8A24-0522D3A64147}" type="pres">
      <dgm:prSet presAssocID="{910F1FA0-C608-4F10-BC28-51B1C78E033B}" presName="parTx" presStyleLbl="revTx" presStyleIdx="2" presStyleCnt="4">
        <dgm:presLayoutVars>
          <dgm:chMax val="0"/>
          <dgm:chPref val="0"/>
        </dgm:presLayoutVars>
      </dgm:prSet>
      <dgm:spPr/>
      <dgm:t>
        <a:bodyPr/>
        <a:lstStyle/>
        <a:p>
          <a:endParaRPr lang="en-MY"/>
        </a:p>
      </dgm:t>
    </dgm:pt>
    <dgm:pt modelId="{4FBE2F23-F755-4CCF-9CC1-D8F1E042FB20}" type="pres">
      <dgm:prSet presAssocID="{A0796487-ED9A-48F1-9A6B-D4CE33CC58BE}" presName="sibTrans" presStyleCnt="0"/>
      <dgm:spPr/>
    </dgm:pt>
    <dgm:pt modelId="{3BB069E8-0F4E-4307-B640-EBDDE9470CF3}" type="pres">
      <dgm:prSet presAssocID="{1C0C6BB6-FC45-4332-846A-4BE57F45A6BD}" presName="compNode" presStyleCnt="0"/>
      <dgm:spPr/>
    </dgm:pt>
    <dgm:pt modelId="{7959D1C3-2D41-4CD4-82C5-20460C6932DF}" type="pres">
      <dgm:prSet presAssocID="{1C0C6BB6-FC45-4332-846A-4BE57F45A6BD}" presName="bgRect" presStyleLbl="bgShp" presStyleIdx="3" presStyleCnt="4"/>
      <dgm:spPr/>
    </dgm:pt>
    <dgm:pt modelId="{D0B1900B-A1C2-4A12-8022-7D5275CEA7B9}" type="pres">
      <dgm:prSet presAssocID="{1C0C6BB6-FC45-4332-846A-4BE57F45A6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id="0" name="" descr="Server"/>
        </a:ext>
      </dgm:extLst>
    </dgm:pt>
    <dgm:pt modelId="{12B8EC8B-05D9-4172-AA55-6B51F67724EA}" type="pres">
      <dgm:prSet presAssocID="{1C0C6BB6-FC45-4332-846A-4BE57F45A6BD}" presName="spaceRect" presStyleCnt="0"/>
      <dgm:spPr/>
    </dgm:pt>
    <dgm:pt modelId="{677EA06E-D894-48FB-ADA3-B3D6373E839C}" type="pres">
      <dgm:prSet presAssocID="{1C0C6BB6-FC45-4332-846A-4BE57F45A6BD}" presName="parTx" presStyleLbl="revTx" presStyleIdx="3" presStyleCnt="4">
        <dgm:presLayoutVars>
          <dgm:chMax val="0"/>
          <dgm:chPref val="0"/>
        </dgm:presLayoutVars>
      </dgm:prSet>
      <dgm:spPr/>
      <dgm:t>
        <a:bodyPr/>
        <a:lstStyle/>
        <a:p>
          <a:endParaRPr lang="en-MY"/>
        </a:p>
      </dgm:t>
    </dgm:pt>
  </dgm:ptLst>
  <dgm:cxnLst>
    <dgm:cxn modelId="{0D026282-9D00-4700-A5C3-A334EB8BE8F0}" srcId="{25793FF0-B857-46CA-99C4-7678F99536BF}" destId="{910F1FA0-C608-4F10-BC28-51B1C78E033B}" srcOrd="2" destOrd="0" parTransId="{69E56400-AA2F-4198-8BF2-0D36382357A2}" sibTransId="{A0796487-ED9A-48F1-9A6B-D4CE33CC58BE}"/>
    <dgm:cxn modelId="{6D697918-7478-4747-AD12-E15F4952B157}" srcId="{25793FF0-B857-46CA-99C4-7678F99536BF}" destId="{E6758523-6925-4236-9545-B0FEE64741D2}" srcOrd="1" destOrd="0" parTransId="{C8595A71-25C2-4B88-8AF3-D0ACA59F3D1C}" sibTransId="{0D2E3743-2870-4825-BEC4-CA41AA5D1965}"/>
    <dgm:cxn modelId="{742C262F-84DA-4FB7-9C2A-CCB47208DEF9}" type="presOf" srcId="{910F1FA0-C608-4F10-BC28-51B1C78E033B}" destId="{CCC93563-1DC8-4D2A-8A24-0522D3A64147}" srcOrd="0" destOrd="0" presId="urn:microsoft.com/office/officeart/2018/2/layout/IconVerticalSolidList"/>
    <dgm:cxn modelId="{59016E4D-FF2B-408E-B1A7-A536C34A029F}" srcId="{25793FF0-B857-46CA-99C4-7678F99536BF}" destId="{7D861D05-C07B-4E46-90ED-3D8CA4E99B52}" srcOrd="0" destOrd="0" parTransId="{77D54F5E-8A3D-43C9-A57A-CB5D1EE48D9E}" sibTransId="{B98703B2-1860-4BEE-AA01-61AB47CF5FA2}"/>
    <dgm:cxn modelId="{0F6C8715-9527-4F55-BBEB-392E56F082A1}" type="presOf" srcId="{1C0C6BB6-FC45-4332-846A-4BE57F45A6BD}" destId="{677EA06E-D894-48FB-ADA3-B3D6373E839C}" srcOrd="0" destOrd="0" presId="urn:microsoft.com/office/officeart/2018/2/layout/IconVerticalSolidList"/>
    <dgm:cxn modelId="{47AE2F38-10BC-4A6F-8692-DD631858EBB0}" type="presOf" srcId="{E6758523-6925-4236-9545-B0FEE64741D2}" destId="{B9E15922-ECB5-4882-A474-A4C56600513E}" srcOrd="0" destOrd="0" presId="urn:microsoft.com/office/officeart/2018/2/layout/IconVerticalSolidList"/>
    <dgm:cxn modelId="{8B7D3477-B4D8-4C80-9EF7-D3E6DA691F8C}" type="presOf" srcId="{7D861D05-C07B-4E46-90ED-3D8CA4E99B52}" destId="{96EAAE2A-C37B-471F-BF4F-0E2A7D605213}" srcOrd="0" destOrd="0" presId="urn:microsoft.com/office/officeart/2018/2/layout/IconVerticalSolidList"/>
    <dgm:cxn modelId="{A9D24FFC-67F7-4032-BC40-8344256DD05B}" srcId="{25793FF0-B857-46CA-99C4-7678F99536BF}" destId="{1C0C6BB6-FC45-4332-846A-4BE57F45A6BD}" srcOrd="3" destOrd="0" parTransId="{7EFA5D7D-0779-434C-9A20-90E9D20A1B13}" sibTransId="{338B72A1-289E-4F12-AB47-260D76D8AF82}"/>
    <dgm:cxn modelId="{55333011-C5D4-4FD5-BE9C-909D77E888D7}" type="presOf" srcId="{25793FF0-B857-46CA-99C4-7678F99536BF}" destId="{62DCE6D9-0C7D-48E6-96AA-9D1252B6AD5E}" srcOrd="0" destOrd="0" presId="urn:microsoft.com/office/officeart/2018/2/layout/IconVerticalSolidList"/>
    <dgm:cxn modelId="{51AF58A6-64E7-43FD-AA5C-30FA3D34BBDA}" type="presParOf" srcId="{62DCE6D9-0C7D-48E6-96AA-9D1252B6AD5E}" destId="{4F42C6B0-D0E7-4506-8181-79A49B98A28E}" srcOrd="0" destOrd="0" presId="urn:microsoft.com/office/officeart/2018/2/layout/IconVerticalSolidList"/>
    <dgm:cxn modelId="{B6EAB08B-9BC1-4745-ADD7-07EE8422FAD3}" type="presParOf" srcId="{4F42C6B0-D0E7-4506-8181-79A49B98A28E}" destId="{3006C6EF-25A6-4AA9-8DB2-5782D0AB40FA}" srcOrd="0" destOrd="0" presId="urn:microsoft.com/office/officeart/2018/2/layout/IconVerticalSolidList"/>
    <dgm:cxn modelId="{1E50E00B-86AC-4977-BA3B-EE3C9BB7B140}" type="presParOf" srcId="{4F42C6B0-D0E7-4506-8181-79A49B98A28E}" destId="{952998C2-FB6A-44E7-8340-7FE80422DC9C}" srcOrd="1" destOrd="0" presId="urn:microsoft.com/office/officeart/2018/2/layout/IconVerticalSolidList"/>
    <dgm:cxn modelId="{D28D5FF8-1353-4DC0-BE0F-CEBCC54CDEE9}" type="presParOf" srcId="{4F42C6B0-D0E7-4506-8181-79A49B98A28E}" destId="{A6A007B3-BF6C-49AA-8E4E-C0C62F91779C}" srcOrd="2" destOrd="0" presId="urn:microsoft.com/office/officeart/2018/2/layout/IconVerticalSolidList"/>
    <dgm:cxn modelId="{1B10A080-C1E1-45A1-B11F-E87123E5400B}" type="presParOf" srcId="{4F42C6B0-D0E7-4506-8181-79A49B98A28E}" destId="{96EAAE2A-C37B-471F-BF4F-0E2A7D605213}" srcOrd="3" destOrd="0" presId="urn:microsoft.com/office/officeart/2018/2/layout/IconVerticalSolidList"/>
    <dgm:cxn modelId="{EB9218B5-818F-44A6-A25A-6235AD9A8AED}" type="presParOf" srcId="{62DCE6D9-0C7D-48E6-96AA-9D1252B6AD5E}" destId="{7203B794-F2C4-4F4B-A464-32C9B9B0B5A3}" srcOrd="1" destOrd="0" presId="urn:microsoft.com/office/officeart/2018/2/layout/IconVerticalSolidList"/>
    <dgm:cxn modelId="{29F4A1F6-5A12-4444-8A4C-005FB4FBEDB0}" type="presParOf" srcId="{62DCE6D9-0C7D-48E6-96AA-9D1252B6AD5E}" destId="{9ED43DC9-C87D-4E0F-8508-C9BC97546214}" srcOrd="2" destOrd="0" presId="urn:microsoft.com/office/officeart/2018/2/layout/IconVerticalSolidList"/>
    <dgm:cxn modelId="{6C596F88-CD87-4E7C-BE07-6767286A631D}" type="presParOf" srcId="{9ED43DC9-C87D-4E0F-8508-C9BC97546214}" destId="{983C3905-1585-4AA8-88C3-9FBC3807A101}" srcOrd="0" destOrd="0" presId="urn:microsoft.com/office/officeart/2018/2/layout/IconVerticalSolidList"/>
    <dgm:cxn modelId="{3B9C90E4-6E8D-4347-91D8-CF58CE1C5DDF}" type="presParOf" srcId="{9ED43DC9-C87D-4E0F-8508-C9BC97546214}" destId="{A6AFA163-BE16-4BFF-A4A3-F7C9BA297683}" srcOrd="1" destOrd="0" presId="urn:microsoft.com/office/officeart/2018/2/layout/IconVerticalSolidList"/>
    <dgm:cxn modelId="{62114814-C34D-48BC-9962-3BF8CD084A29}" type="presParOf" srcId="{9ED43DC9-C87D-4E0F-8508-C9BC97546214}" destId="{7324964D-F6EB-4C04-B471-FF7B4390990B}" srcOrd="2" destOrd="0" presId="urn:microsoft.com/office/officeart/2018/2/layout/IconVerticalSolidList"/>
    <dgm:cxn modelId="{65ADAE67-16C3-493A-9847-79B6FF2B67CD}" type="presParOf" srcId="{9ED43DC9-C87D-4E0F-8508-C9BC97546214}" destId="{B9E15922-ECB5-4882-A474-A4C56600513E}" srcOrd="3" destOrd="0" presId="urn:microsoft.com/office/officeart/2018/2/layout/IconVerticalSolidList"/>
    <dgm:cxn modelId="{E76C48B9-B9C9-4824-B68E-E88F7DE9FB4F}" type="presParOf" srcId="{62DCE6D9-0C7D-48E6-96AA-9D1252B6AD5E}" destId="{858A8319-68C7-4499-8BBD-EFC9F883E362}" srcOrd="3" destOrd="0" presId="urn:microsoft.com/office/officeart/2018/2/layout/IconVerticalSolidList"/>
    <dgm:cxn modelId="{FC20BF1F-F043-4F86-9857-46C625371959}" type="presParOf" srcId="{62DCE6D9-0C7D-48E6-96AA-9D1252B6AD5E}" destId="{0B9F22F9-83DF-416A-B41D-753C08164EA6}" srcOrd="4" destOrd="0" presId="urn:microsoft.com/office/officeart/2018/2/layout/IconVerticalSolidList"/>
    <dgm:cxn modelId="{04A15342-EF27-485D-8316-D3067022D576}" type="presParOf" srcId="{0B9F22F9-83DF-416A-B41D-753C08164EA6}" destId="{37B1E523-C536-448D-BBFE-E721F75F10CE}" srcOrd="0" destOrd="0" presId="urn:microsoft.com/office/officeart/2018/2/layout/IconVerticalSolidList"/>
    <dgm:cxn modelId="{E15811A2-0321-49A3-ACD2-0DA7E748E35E}" type="presParOf" srcId="{0B9F22F9-83DF-416A-B41D-753C08164EA6}" destId="{15AB7E2E-789B-4081-B59C-B280A1203D55}" srcOrd="1" destOrd="0" presId="urn:microsoft.com/office/officeart/2018/2/layout/IconVerticalSolidList"/>
    <dgm:cxn modelId="{64658FAC-B7DC-41F2-9C4A-C762BF832303}" type="presParOf" srcId="{0B9F22F9-83DF-416A-B41D-753C08164EA6}" destId="{8ADA5313-B842-4758-90F9-688CB412E647}" srcOrd="2" destOrd="0" presId="urn:microsoft.com/office/officeart/2018/2/layout/IconVerticalSolidList"/>
    <dgm:cxn modelId="{6BB0DB78-7299-4257-B6F1-B9B1206F900A}" type="presParOf" srcId="{0B9F22F9-83DF-416A-B41D-753C08164EA6}" destId="{CCC93563-1DC8-4D2A-8A24-0522D3A64147}" srcOrd="3" destOrd="0" presId="urn:microsoft.com/office/officeart/2018/2/layout/IconVerticalSolidList"/>
    <dgm:cxn modelId="{F15F50A6-5EA0-42A6-BE5B-7C4FE2D9F717}" type="presParOf" srcId="{62DCE6D9-0C7D-48E6-96AA-9D1252B6AD5E}" destId="{4FBE2F23-F755-4CCF-9CC1-D8F1E042FB20}" srcOrd="5" destOrd="0" presId="urn:microsoft.com/office/officeart/2018/2/layout/IconVerticalSolidList"/>
    <dgm:cxn modelId="{65FB0C13-C829-459D-85C3-4464E191F6EC}" type="presParOf" srcId="{62DCE6D9-0C7D-48E6-96AA-9D1252B6AD5E}" destId="{3BB069E8-0F4E-4307-B640-EBDDE9470CF3}" srcOrd="6" destOrd="0" presId="urn:microsoft.com/office/officeart/2018/2/layout/IconVerticalSolidList"/>
    <dgm:cxn modelId="{397D87A9-CBE6-4F70-9C74-46D98ADE2060}" type="presParOf" srcId="{3BB069E8-0F4E-4307-B640-EBDDE9470CF3}" destId="{7959D1C3-2D41-4CD4-82C5-20460C6932DF}" srcOrd="0" destOrd="0" presId="urn:microsoft.com/office/officeart/2018/2/layout/IconVerticalSolidList"/>
    <dgm:cxn modelId="{DF7642E3-DC33-4DEF-B576-EF41D231A71A}" type="presParOf" srcId="{3BB069E8-0F4E-4307-B640-EBDDE9470CF3}" destId="{D0B1900B-A1C2-4A12-8022-7D5275CEA7B9}" srcOrd="1" destOrd="0" presId="urn:microsoft.com/office/officeart/2018/2/layout/IconVerticalSolidList"/>
    <dgm:cxn modelId="{4341694A-9023-4FA3-B2CA-CC63CA31D451}" type="presParOf" srcId="{3BB069E8-0F4E-4307-B640-EBDDE9470CF3}" destId="{12B8EC8B-05D9-4172-AA55-6B51F67724EA}" srcOrd="2" destOrd="0" presId="urn:microsoft.com/office/officeart/2018/2/layout/IconVerticalSolidList"/>
    <dgm:cxn modelId="{6316E652-B25D-4C98-B8CF-569AAA639E62}" type="presParOf" srcId="{3BB069E8-0F4E-4307-B640-EBDDE9470CF3}" destId="{677EA06E-D894-48FB-ADA3-B3D6373E83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FAFEA8-19F7-433F-ABFF-237A5DFC113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0211EBB-B54C-4958-B6F1-07F3F1EACFAC}">
      <dgm:prSet/>
      <dgm:spPr/>
      <dgm:t>
        <a:bodyPr/>
        <a:lstStyle/>
        <a:p>
          <a:r>
            <a:rPr lang="en-US" u="sng"/>
            <a:t>Steps (using edit tab)</a:t>
          </a:r>
          <a:endParaRPr lang="en-US"/>
        </a:p>
      </dgm:t>
    </dgm:pt>
    <dgm:pt modelId="{1C33D7EB-0EA9-41AF-AA04-BEBD9EE03EFD}" type="parTrans" cxnId="{2D71B04D-1A30-4DF4-9873-94766D1FEDAB}">
      <dgm:prSet/>
      <dgm:spPr/>
      <dgm:t>
        <a:bodyPr/>
        <a:lstStyle/>
        <a:p>
          <a:endParaRPr lang="en-US"/>
        </a:p>
      </dgm:t>
    </dgm:pt>
    <dgm:pt modelId="{1E555F81-9D07-48AC-8D01-D020F4DD5F7A}" type="sibTrans" cxnId="{2D71B04D-1A30-4DF4-9873-94766D1FEDAB}">
      <dgm:prSet/>
      <dgm:spPr/>
      <dgm:t>
        <a:bodyPr/>
        <a:lstStyle/>
        <a:p>
          <a:endParaRPr lang="en-US"/>
        </a:p>
      </dgm:t>
    </dgm:pt>
    <dgm:pt modelId="{16CED04E-28D6-49D0-B227-A9A4533CF77D}">
      <dgm:prSet/>
      <dgm:spPr/>
      <dgm:t>
        <a:bodyPr/>
        <a:lstStyle/>
        <a:p>
          <a:r>
            <a:rPr lang="en-US"/>
            <a:t>i. Navigate to Test Suit</a:t>
          </a:r>
        </a:p>
      </dgm:t>
    </dgm:pt>
    <dgm:pt modelId="{43D49148-C3B1-4B36-B30B-65BDB528C22B}" type="parTrans" cxnId="{0C0072D9-C6F4-43BF-92C8-1EDA4C3F0CD8}">
      <dgm:prSet/>
      <dgm:spPr/>
      <dgm:t>
        <a:bodyPr/>
        <a:lstStyle/>
        <a:p>
          <a:endParaRPr lang="en-US"/>
        </a:p>
      </dgm:t>
    </dgm:pt>
    <dgm:pt modelId="{27E4245D-1885-43A8-9D1C-584A7BE57F77}" type="sibTrans" cxnId="{0C0072D9-C6F4-43BF-92C8-1EDA4C3F0CD8}">
      <dgm:prSet/>
      <dgm:spPr/>
      <dgm:t>
        <a:bodyPr/>
        <a:lstStyle/>
        <a:p>
          <a:endParaRPr lang="en-US"/>
        </a:p>
      </dgm:t>
    </dgm:pt>
    <dgm:pt modelId="{0AA87DEE-47CA-484E-9E4F-1456BA75BDC2}">
      <dgm:prSet/>
      <dgm:spPr/>
      <dgm:t>
        <a:bodyPr/>
        <a:lstStyle/>
        <a:p>
          <a:r>
            <a:rPr lang="en-US"/>
            <a:t>ii. Click on ‘Add Scalar’ on right bottom (1st picture)</a:t>
          </a:r>
          <a:br>
            <a:rPr lang="en-US"/>
          </a:br>
          <a:endParaRPr lang="en-US"/>
        </a:p>
      </dgm:t>
    </dgm:pt>
    <dgm:pt modelId="{43A9E160-0826-49A4-B626-BF4086AC32F4}" type="parTrans" cxnId="{3C937B62-2100-4F09-8903-F53708A3FEBA}">
      <dgm:prSet/>
      <dgm:spPr/>
      <dgm:t>
        <a:bodyPr/>
        <a:lstStyle/>
        <a:p>
          <a:endParaRPr lang="en-US"/>
        </a:p>
      </dgm:t>
    </dgm:pt>
    <dgm:pt modelId="{63EC0F4B-8563-4688-A11D-33B966CBAD8C}" type="sibTrans" cxnId="{3C937B62-2100-4F09-8903-F53708A3FEBA}">
      <dgm:prSet/>
      <dgm:spPr/>
      <dgm:t>
        <a:bodyPr/>
        <a:lstStyle/>
        <a:p>
          <a:endParaRPr lang="en-US"/>
        </a:p>
      </dgm:t>
    </dgm:pt>
    <dgm:pt modelId="{AB2C4601-9583-44DB-B3DF-943ECC975F9C}">
      <dgm:prSet/>
      <dgm:spPr/>
      <dgm:t>
        <a:bodyPr/>
        <a:lstStyle/>
        <a:p>
          <a:r>
            <a:rPr lang="en-US"/>
            <a:t>iii. Add Scalar window is popup, write variable name inside {} and put value that you want (2nd  picture)</a:t>
          </a:r>
        </a:p>
      </dgm:t>
    </dgm:pt>
    <dgm:pt modelId="{C2719A28-3508-41E7-990E-AEA849AA4F1D}" type="parTrans" cxnId="{24D09C8A-4425-4D5E-945C-FFF98039C6D2}">
      <dgm:prSet/>
      <dgm:spPr/>
      <dgm:t>
        <a:bodyPr/>
        <a:lstStyle/>
        <a:p>
          <a:endParaRPr lang="en-US"/>
        </a:p>
      </dgm:t>
    </dgm:pt>
    <dgm:pt modelId="{EE73794C-9244-4F8A-8E39-5048240196E2}" type="sibTrans" cxnId="{24D09C8A-4425-4D5E-945C-FFF98039C6D2}">
      <dgm:prSet/>
      <dgm:spPr/>
      <dgm:t>
        <a:bodyPr/>
        <a:lstStyle/>
        <a:p>
          <a:endParaRPr lang="en-US"/>
        </a:p>
      </dgm:t>
    </dgm:pt>
    <dgm:pt modelId="{B4CC843C-8407-4939-A3D5-FE46F7D82AD3}" type="pres">
      <dgm:prSet presAssocID="{14FAFEA8-19F7-433F-ABFF-237A5DFC113E}" presName="vert0" presStyleCnt="0">
        <dgm:presLayoutVars>
          <dgm:dir/>
          <dgm:animOne val="branch"/>
          <dgm:animLvl val="lvl"/>
        </dgm:presLayoutVars>
      </dgm:prSet>
      <dgm:spPr/>
      <dgm:t>
        <a:bodyPr/>
        <a:lstStyle/>
        <a:p>
          <a:endParaRPr lang="en-MY"/>
        </a:p>
      </dgm:t>
    </dgm:pt>
    <dgm:pt modelId="{30A5F9D2-2032-4F0D-BB39-82D8F822C694}" type="pres">
      <dgm:prSet presAssocID="{90211EBB-B54C-4958-B6F1-07F3F1EACFAC}" presName="thickLine" presStyleLbl="alignNode1" presStyleIdx="0" presStyleCnt="4"/>
      <dgm:spPr/>
    </dgm:pt>
    <dgm:pt modelId="{D6AC530A-C382-49CB-B5AB-B881DDF27533}" type="pres">
      <dgm:prSet presAssocID="{90211EBB-B54C-4958-B6F1-07F3F1EACFAC}" presName="horz1" presStyleCnt="0"/>
      <dgm:spPr/>
    </dgm:pt>
    <dgm:pt modelId="{416D4FAD-C530-4A89-9988-791DFB4476A9}" type="pres">
      <dgm:prSet presAssocID="{90211EBB-B54C-4958-B6F1-07F3F1EACFAC}" presName="tx1" presStyleLbl="revTx" presStyleIdx="0" presStyleCnt="4"/>
      <dgm:spPr/>
      <dgm:t>
        <a:bodyPr/>
        <a:lstStyle/>
        <a:p>
          <a:endParaRPr lang="en-MY"/>
        </a:p>
      </dgm:t>
    </dgm:pt>
    <dgm:pt modelId="{53073235-7CDA-4E7E-97F6-0BDA6870B462}" type="pres">
      <dgm:prSet presAssocID="{90211EBB-B54C-4958-B6F1-07F3F1EACFAC}" presName="vert1" presStyleCnt="0"/>
      <dgm:spPr/>
    </dgm:pt>
    <dgm:pt modelId="{4D9BD74B-81ED-4813-A131-1598D353C0D5}" type="pres">
      <dgm:prSet presAssocID="{16CED04E-28D6-49D0-B227-A9A4533CF77D}" presName="thickLine" presStyleLbl="alignNode1" presStyleIdx="1" presStyleCnt="4"/>
      <dgm:spPr/>
    </dgm:pt>
    <dgm:pt modelId="{43A4D84A-AEC1-4B72-982D-C6AA4588E2A4}" type="pres">
      <dgm:prSet presAssocID="{16CED04E-28D6-49D0-B227-A9A4533CF77D}" presName="horz1" presStyleCnt="0"/>
      <dgm:spPr/>
    </dgm:pt>
    <dgm:pt modelId="{4604EEE0-6436-4F04-A973-2D3F2B26EEDD}" type="pres">
      <dgm:prSet presAssocID="{16CED04E-28D6-49D0-B227-A9A4533CF77D}" presName="tx1" presStyleLbl="revTx" presStyleIdx="1" presStyleCnt="4"/>
      <dgm:spPr/>
      <dgm:t>
        <a:bodyPr/>
        <a:lstStyle/>
        <a:p>
          <a:endParaRPr lang="en-MY"/>
        </a:p>
      </dgm:t>
    </dgm:pt>
    <dgm:pt modelId="{C7A69D6D-D96B-4B13-9963-5FC2630130E2}" type="pres">
      <dgm:prSet presAssocID="{16CED04E-28D6-49D0-B227-A9A4533CF77D}" presName="vert1" presStyleCnt="0"/>
      <dgm:spPr/>
    </dgm:pt>
    <dgm:pt modelId="{16DF545F-D0CA-4F1B-92C3-A4C4399D1176}" type="pres">
      <dgm:prSet presAssocID="{0AA87DEE-47CA-484E-9E4F-1456BA75BDC2}" presName="thickLine" presStyleLbl="alignNode1" presStyleIdx="2" presStyleCnt="4"/>
      <dgm:spPr/>
    </dgm:pt>
    <dgm:pt modelId="{DB3F3CF1-5804-482D-9270-3D90328AA7CE}" type="pres">
      <dgm:prSet presAssocID="{0AA87DEE-47CA-484E-9E4F-1456BA75BDC2}" presName="horz1" presStyleCnt="0"/>
      <dgm:spPr/>
    </dgm:pt>
    <dgm:pt modelId="{A7BB8C61-F8B1-4BCA-8BB7-94EC89662E75}" type="pres">
      <dgm:prSet presAssocID="{0AA87DEE-47CA-484E-9E4F-1456BA75BDC2}" presName="tx1" presStyleLbl="revTx" presStyleIdx="2" presStyleCnt="4"/>
      <dgm:spPr/>
      <dgm:t>
        <a:bodyPr/>
        <a:lstStyle/>
        <a:p>
          <a:endParaRPr lang="en-MY"/>
        </a:p>
      </dgm:t>
    </dgm:pt>
    <dgm:pt modelId="{1BA55796-699B-45EB-80EF-C491FFEF98EB}" type="pres">
      <dgm:prSet presAssocID="{0AA87DEE-47CA-484E-9E4F-1456BA75BDC2}" presName="vert1" presStyleCnt="0"/>
      <dgm:spPr/>
    </dgm:pt>
    <dgm:pt modelId="{BDDEB292-1FA9-4670-9427-BDD191078FC9}" type="pres">
      <dgm:prSet presAssocID="{AB2C4601-9583-44DB-B3DF-943ECC975F9C}" presName="thickLine" presStyleLbl="alignNode1" presStyleIdx="3" presStyleCnt="4"/>
      <dgm:spPr/>
    </dgm:pt>
    <dgm:pt modelId="{1993AD09-10C5-4AA0-93DD-E18BE84EA68F}" type="pres">
      <dgm:prSet presAssocID="{AB2C4601-9583-44DB-B3DF-943ECC975F9C}" presName="horz1" presStyleCnt="0"/>
      <dgm:spPr/>
    </dgm:pt>
    <dgm:pt modelId="{D2FBFD12-21ED-4BA1-92CA-A529CA8666DE}" type="pres">
      <dgm:prSet presAssocID="{AB2C4601-9583-44DB-B3DF-943ECC975F9C}" presName="tx1" presStyleLbl="revTx" presStyleIdx="3" presStyleCnt="4"/>
      <dgm:spPr/>
      <dgm:t>
        <a:bodyPr/>
        <a:lstStyle/>
        <a:p>
          <a:endParaRPr lang="en-MY"/>
        </a:p>
      </dgm:t>
    </dgm:pt>
    <dgm:pt modelId="{65B77861-AD13-4559-9CE4-37BA44854FAD}" type="pres">
      <dgm:prSet presAssocID="{AB2C4601-9583-44DB-B3DF-943ECC975F9C}" presName="vert1" presStyleCnt="0"/>
      <dgm:spPr/>
    </dgm:pt>
  </dgm:ptLst>
  <dgm:cxnLst>
    <dgm:cxn modelId="{3C937B62-2100-4F09-8903-F53708A3FEBA}" srcId="{14FAFEA8-19F7-433F-ABFF-237A5DFC113E}" destId="{0AA87DEE-47CA-484E-9E4F-1456BA75BDC2}" srcOrd="2" destOrd="0" parTransId="{43A9E160-0826-49A4-B626-BF4086AC32F4}" sibTransId="{63EC0F4B-8563-4688-A11D-33B966CBAD8C}"/>
    <dgm:cxn modelId="{D594BA79-7434-4879-B503-8D58D4CEEB8A}" type="presOf" srcId="{14FAFEA8-19F7-433F-ABFF-237A5DFC113E}" destId="{B4CC843C-8407-4939-A3D5-FE46F7D82AD3}" srcOrd="0" destOrd="0" presId="urn:microsoft.com/office/officeart/2008/layout/LinedList"/>
    <dgm:cxn modelId="{D5F58235-9404-4F82-B633-F63D3395DEFC}" type="presOf" srcId="{16CED04E-28D6-49D0-B227-A9A4533CF77D}" destId="{4604EEE0-6436-4F04-A973-2D3F2B26EEDD}" srcOrd="0" destOrd="0" presId="urn:microsoft.com/office/officeart/2008/layout/LinedList"/>
    <dgm:cxn modelId="{60D19C5C-6F5F-41F8-B348-3913F26A1B1A}" type="presOf" srcId="{0AA87DEE-47CA-484E-9E4F-1456BA75BDC2}" destId="{A7BB8C61-F8B1-4BCA-8BB7-94EC89662E75}" srcOrd="0" destOrd="0" presId="urn:microsoft.com/office/officeart/2008/layout/LinedList"/>
    <dgm:cxn modelId="{0C0072D9-C6F4-43BF-92C8-1EDA4C3F0CD8}" srcId="{14FAFEA8-19F7-433F-ABFF-237A5DFC113E}" destId="{16CED04E-28D6-49D0-B227-A9A4533CF77D}" srcOrd="1" destOrd="0" parTransId="{43D49148-C3B1-4B36-B30B-65BDB528C22B}" sibTransId="{27E4245D-1885-43A8-9D1C-584A7BE57F77}"/>
    <dgm:cxn modelId="{6F1FB7CE-CB40-4EDD-9222-29F9FB75D22E}" type="presOf" srcId="{AB2C4601-9583-44DB-B3DF-943ECC975F9C}" destId="{D2FBFD12-21ED-4BA1-92CA-A529CA8666DE}" srcOrd="0" destOrd="0" presId="urn:microsoft.com/office/officeart/2008/layout/LinedList"/>
    <dgm:cxn modelId="{24D09C8A-4425-4D5E-945C-FFF98039C6D2}" srcId="{14FAFEA8-19F7-433F-ABFF-237A5DFC113E}" destId="{AB2C4601-9583-44DB-B3DF-943ECC975F9C}" srcOrd="3" destOrd="0" parTransId="{C2719A28-3508-41E7-990E-AEA849AA4F1D}" sibTransId="{EE73794C-9244-4F8A-8E39-5048240196E2}"/>
    <dgm:cxn modelId="{F2C0498B-799B-4BA2-ADB6-29C2872018FD}" type="presOf" srcId="{90211EBB-B54C-4958-B6F1-07F3F1EACFAC}" destId="{416D4FAD-C530-4A89-9988-791DFB4476A9}" srcOrd="0" destOrd="0" presId="urn:microsoft.com/office/officeart/2008/layout/LinedList"/>
    <dgm:cxn modelId="{2D71B04D-1A30-4DF4-9873-94766D1FEDAB}" srcId="{14FAFEA8-19F7-433F-ABFF-237A5DFC113E}" destId="{90211EBB-B54C-4958-B6F1-07F3F1EACFAC}" srcOrd="0" destOrd="0" parTransId="{1C33D7EB-0EA9-41AF-AA04-BEBD9EE03EFD}" sibTransId="{1E555F81-9D07-48AC-8D01-D020F4DD5F7A}"/>
    <dgm:cxn modelId="{F031C7CF-4F39-43B9-A518-432CD5B6313B}" type="presParOf" srcId="{B4CC843C-8407-4939-A3D5-FE46F7D82AD3}" destId="{30A5F9D2-2032-4F0D-BB39-82D8F822C694}" srcOrd="0" destOrd="0" presId="urn:microsoft.com/office/officeart/2008/layout/LinedList"/>
    <dgm:cxn modelId="{5C0C8A4E-FEAA-48F2-B125-A9381654A849}" type="presParOf" srcId="{B4CC843C-8407-4939-A3D5-FE46F7D82AD3}" destId="{D6AC530A-C382-49CB-B5AB-B881DDF27533}" srcOrd="1" destOrd="0" presId="urn:microsoft.com/office/officeart/2008/layout/LinedList"/>
    <dgm:cxn modelId="{C9785CA0-3F59-423F-9330-E944185DC423}" type="presParOf" srcId="{D6AC530A-C382-49CB-B5AB-B881DDF27533}" destId="{416D4FAD-C530-4A89-9988-791DFB4476A9}" srcOrd="0" destOrd="0" presId="urn:microsoft.com/office/officeart/2008/layout/LinedList"/>
    <dgm:cxn modelId="{91C29235-F49C-4E43-9B3F-9A08043B4300}" type="presParOf" srcId="{D6AC530A-C382-49CB-B5AB-B881DDF27533}" destId="{53073235-7CDA-4E7E-97F6-0BDA6870B462}" srcOrd="1" destOrd="0" presId="urn:microsoft.com/office/officeart/2008/layout/LinedList"/>
    <dgm:cxn modelId="{3B2FB856-03F0-4A9D-84DA-7D9AF56B410A}" type="presParOf" srcId="{B4CC843C-8407-4939-A3D5-FE46F7D82AD3}" destId="{4D9BD74B-81ED-4813-A131-1598D353C0D5}" srcOrd="2" destOrd="0" presId="urn:microsoft.com/office/officeart/2008/layout/LinedList"/>
    <dgm:cxn modelId="{92084589-6BED-42A1-A247-11B25FE4F442}" type="presParOf" srcId="{B4CC843C-8407-4939-A3D5-FE46F7D82AD3}" destId="{43A4D84A-AEC1-4B72-982D-C6AA4588E2A4}" srcOrd="3" destOrd="0" presId="urn:microsoft.com/office/officeart/2008/layout/LinedList"/>
    <dgm:cxn modelId="{0809E5B4-348C-43D2-BAF2-0B0BA8B73F1D}" type="presParOf" srcId="{43A4D84A-AEC1-4B72-982D-C6AA4588E2A4}" destId="{4604EEE0-6436-4F04-A973-2D3F2B26EEDD}" srcOrd="0" destOrd="0" presId="urn:microsoft.com/office/officeart/2008/layout/LinedList"/>
    <dgm:cxn modelId="{2F7EF419-C062-442B-8F3B-DEFB78E8E284}" type="presParOf" srcId="{43A4D84A-AEC1-4B72-982D-C6AA4588E2A4}" destId="{C7A69D6D-D96B-4B13-9963-5FC2630130E2}" srcOrd="1" destOrd="0" presId="urn:microsoft.com/office/officeart/2008/layout/LinedList"/>
    <dgm:cxn modelId="{DF7CB787-CD83-425F-9526-5AC3276EE0B8}" type="presParOf" srcId="{B4CC843C-8407-4939-A3D5-FE46F7D82AD3}" destId="{16DF545F-D0CA-4F1B-92C3-A4C4399D1176}" srcOrd="4" destOrd="0" presId="urn:microsoft.com/office/officeart/2008/layout/LinedList"/>
    <dgm:cxn modelId="{E17DC147-A7CC-4671-9B41-A7EC8B00C354}" type="presParOf" srcId="{B4CC843C-8407-4939-A3D5-FE46F7D82AD3}" destId="{DB3F3CF1-5804-482D-9270-3D90328AA7CE}" srcOrd="5" destOrd="0" presId="urn:microsoft.com/office/officeart/2008/layout/LinedList"/>
    <dgm:cxn modelId="{B776CE37-7A12-40E1-9A9D-A9F7A2B030DD}" type="presParOf" srcId="{DB3F3CF1-5804-482D-9270-3D90328AA7CE}" destId="{A7BB8C61-F8B1-4BCA-8BB7-94EC89662E75}" srcOrd="0" destOrd="0" presId="urn:microsoft.com/office/officeart/2008/layout/LinedList"/>
    <dgm:cxn modelId="{668E1B1E-9F62-4FAE-B5A3-8C7C5B56A7C3}" type="presParOf" srcId="{DB3F3CF1-5804-482D-9270-3D90328AA7CE}" destId="{1BA55796-699B-45EB-80EF-C491FFEF98EB}" srcOrd="1" destOrd="0" presId="urn:microsoft.com/office/officeart/2008/layout/LinedList"/>
    <dgm:cxn modelId="{F48D94DE-2CE2-48CA-A631-2A718B769C9F}" type="presParOf" srcId="{B4CC843C-8407-4939-A3D5-FE46F7D82AD3}" destId="{BDDEB292-1FA9-4670-9427-BDD191078FC9}" srcOrd="6" destOrd="0" presId="urn:microsoft.com/office/officeart/2008/layout/LinedList"/>
    <dgm:cxn modelId="{572C98BE-BE82-4C28-B321-449581A590C6}" type="presParOf" srcId="{B4CC843C-8407-4939-A3D5-FE46F7D82AD3}" destId="{1993AD09-10C5-4AA0-93DD-E18BE84EA68F}" srcOrd="7" destOrd="0" presId="urn:microsoft.com/office/officeart/2008/layout/LinedList"/>
    <dgm:cxn modelId="{2A91DB76-423B-4602-9786-4B9D235E80C5}" type="presParOf" srcId="{1993AD09-10C5-4AA0-93DD-E18BE84EA68F}" destId="{D2FBFD12-21ED-4BA1-92CA-A529CA8666DE}" srcOrd="0" destOrd="0" presId="urn:microsoft.com/office/officeart/2008/layout/LinedList"/>
    <dgm:cxn modelId="{CB2C53F9-84F5-4452-B87C-E423139D2F7B}" type="presParOf" srcId="{1993AD09-10C5-4AA0-93DD-E18BE84EA68F}" destId="{65B77861-AD13-4559-9CE4-37BA44854F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D4388-9A99-04AC-6779-A5EA09B1C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FFDF1418-277B-7963-59A8-3B6D9BCB8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42216EB0-71CF-DBED-C84B-3F0FAFFE46D7}"/>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a16="http://schemas.microsoft.com/office/drawing/2014/main" xmlns="" id="{6A6E56F5-3B58-6231-3D98-673ADE3E6A3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B03DD77-7EE9-747C-489E-D8DC9A50ED8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96655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CDAF4F-FD58-9F25-82C9-E47DE1EF955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F8D1B1D-19C0-04C7-C3F0-A720B9451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6C282BAE-8CED-DE63-8A0E-E7961FC0E77A}"/>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a16="http://schemas.microsoft.com/office/drawing/2014/main" xmlns="" id="{219D3808-C06F-216E-BC80-0042C113ECF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7AFD0A08-3370-4BC1-B74A-95231711183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117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0C1BFF9-6588-9344-EC59-781BDEB27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D0A59566-C711-AB33-8521-D254DF7C1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C47E6C9-258E-C86B-026E-81B839397FEE}"/>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a16="http://schemas.microsoft.com/office/drawing/2014/main" xmlns="" id="{EA0574DD-D4BD-4914-A594-B740E53D2E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F6D07BF7-A29D-326D-95A9-0FA1D92C6BF5}"/>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0179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462EC-50D2-21C1-F1B2-B0EB6F0E8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4853EF2E-7879-5A20-87CC-0B827E6C6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B49C543B-5AEB-214E-A039-FB5B1AC39D6A}"/>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a16="http://schemas.microsoft.com/office/drawing/2014/main" xmlns="" id="{77F55819-1F85-12E0-9D79-A40DA216E46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BE56C8A-B260-D14D-3EF9-AEC23B35422A}"/>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6115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A0CA-6998-E270-DDAA-D8851B7F5B6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85F658F-C7B2-6576-1388-A0797033C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532865CF-9E99-7B17-EB0F-3001E4D9A682}"/>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a16="http://schemas.microsoft.com/office/drawing/2014/main" xmlns="" id="{BBD8742E-8ABE-6F2D-07D2-CCF63E15F61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9528E72E-EE64-F0AC-77DC-EE1943EEE00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10486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FA442-D579-12B6-CFDF-E553115BE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6CEAFED9-744F-12CA-0AE4-8B4D8481F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20EA25-C7A7-D94A-66EF-10F54425471E}"/>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a16="http://schemas.microsoft.com/office/drawing/2014/main" xmlns="" id="{B9E8165C-7E79-D012-3017-A39E0B56D04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22A080B1-B776-2813-A286-FC69F05E68A2}"/>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71073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8402F-672A-453E-C356-9FD98E97CAB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B1739305-2C8F-38DD-7123-8118F3AC0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B0480454-8A4E-2E61-08C3-FD7029922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7310DE3E-ECA5-5135-308B-84F549A0C858}"/>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6" name="Footer Placeholder 5">
            <a:extLst>
              <a:ext uri="{FF2B5EF4-FFF2-40B4-BE49-F238E27FC236}">
                <a16:creationId xmlns:a16="http://schemas.microsoft.com/office/drawing/2014/main" xmlns="" id="{9FE1B46A-0243-E92C-7E3D-AA4B405AD93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A520D5E-B025-23FB-6288-1EB6E9E3F8E9}"/>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98571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D2AB6-F3C0-A7FC-9978-6916A79C757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D625F41C-4B93-CAF5-A29F-9DA688B62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F65A9AD-474A-A011-B285-F39D15083A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755AA45D-256C-6414-9874-595475AF6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85AF16D-1755-31C0-ADFA-2F6A903839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C04649A5-8DAA-9778-061E-E07315CEE8BB}"/>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8" name="Footer Placeholder 7">
            <a:extLst>
              <a:ext uri="{FF2B5EF4-FFF2-40B4-BE49-F238E27FC236}">
                <a16:creationId xmlns:a16="http://schemas.microsoft.com/office/drawing/2014/main" xmlns="" id="{077D9621-605F-3C49-D1AC-099B87EDC61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12DDCCAB-6F72-0779-02D8-FF4923E06CE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7963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C9F52-57B0-62D9-F314-8C8EEA441E7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886C2E5D-29E8-3286-3784-CFEB2167D47F}"/>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4" name="Footer Placeholder 3">
            <a:extLst>
              <a:ext uri="{FF2B5EF4-FFF2-40B4-BE49-F238E27FC236}">
                <a16:creationId xmlns:a16="http://schemas.microsoft.com/office/drawing/2014/main" xmlns="" id="{1D1AB568-E210-F2E1-F1FE-3B78772A9E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E731DB28-D348-BC91-78C7-0EF0717FFCC0}"/>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198809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51EE66-A0B4-10DC-F25F-78ABCAE0B87C}"/>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3" name="Footer Placeholder 2">
            <a:extLst>
              <a:ext uri="{FF2B5EF4-FFF2-40B4-BE49-F238E27FC236}">
                <a16:creationId xmlns:a16="http://schemas.microsoft.com/office/drawing/2014/main" xmlns="" id="{7CB63A7B-58BC-D26C-A28D-943A612720B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60C5EF2-40A4-DE61-5A51-C60CE37F562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41019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1D22C-B6B0-F1DD-D7C5-1CDEC1C4D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ACEFDA2A-BE8B-A0F5-51A4-AE2387447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546EF68-69E0-F01E-DDA4-1E6EBB1B0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5BD83D-FADF-47BE-11AF-5B9520F3CA46}"/>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6" name="Footer Placeholder 5">
            <a:extLst>
              <a:ext uri="{FF2B5EF4-FFF2-40B4-BE49-F238E27FC236}">
                <a16:creationId xmlns:a16="http://schemas.microsoft.com/office/drawing/2014/main" xmlns="" id="{534B0975-1800-169F-A5FF-3236BB7F455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01252F14-AC8C-94C1-8717-77D37476F21F}"/>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4433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6EE69-77D4-E099-A5ED-0DBEE8E2F62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F3384939-53DD-4FBB-17C8-27B0E1DCE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80CE178E-19B7-0F27-E90D-61B8FAA0D096}"/>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a16="http://schemas.microsoft.com/office/drawing/2014/main" xmlns="" id="{63AC452E-E100-4D69-7CE6-3BBC7F5238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55A0D10-CBCE-6E07-4800-7BD7650C0BDE}"/>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385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84B2BF-2E75-D882-1761-352CD1C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EB46B48-1B5B-08D5-6A9F-263C35C1F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840C1B7C-2B48-6BEA-0D59-231E0668F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60A978-9C7D-1DD3-95AB-CC258AAC6D95}"/>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6" name="Footer Placeholder 5">
            <a:extLst>
              <a:ext uri="{FF2B5EF4-FFF2-40B4-BE49-F238E27FC236}">
                <a16:creationId xmlns:a16="http://schemas.microsoft.com/office/drawing/2014/main" xmlns="" id="{15FB95FF-EBA5-E7BA-82F0-224694ADFDB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4074CDE4-273B-6599-26B8-B92D6E206F01}"/>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582460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5164A7-489E-5813-C4D9-BB29400CE75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3FC21CAF-91EC-08A1-06F4-FE497A423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7712A725-9294-7083-B7B1-8AD408B44829}"/>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a16="http://schemas.microsoft.com/office/drawing/2014/main" xmlns="" id="{4A830B06-7662-6A17-4B35-BBBBFAD2BB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9CB4B75-5F31-EDE7-83FF-C53DEC5CA507}"/>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3990959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A575E09-6DE1-8DEC-70F3-C234C59D42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9BC47B16-92A4-5983-7108-46F558E78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4AF26B35-677D-2A4F-F9A0-7E04FA480EA2}"/>
              </a:ext>
            </a:extLst>
          </p:cNvPr>
          <p:cNvSpPr>
            <a:spLocks noGrp="1"/>
          </p:cNvSpPr>
          <p:nvPr>
            <p:ph type="dt" sz="half" idx="10"/>
          </p:nvPr>
        </p:nvSpPr>
        <p:spPr/>
        <p:txBody>
          <a:bodyPr/>
          <a:lstStyle/>
          <a:p>
            <a:fld id="{A3CD33E6-DAF0-47B1-A9B2-39AB47981581}" type="datetimeFigureOut">
              <a:rPr lang="en-MY" smtClean="0"/>
              <a:t>6/7/2022</a:t>
            </a:fld>
            <a:endParaRPr lang="en-MY"/>
          </a:p>
        </p:txBody>
      </p:sp>
      <p:sp>
        <p:nvSpPr>
          <p:cNvPr id="5" name="Footer Placeholder 4">
            <a:extLst>
              <a:ext uri="{FF2B5EF4-FFF2-40B4-BE49-F238E27FC236}">
                <a16:creationId xmlns:a16="http://schemas.microsoft.com/office/drawing/2014/main" xmlns="" id="{A213AD67-26A4-8E2E-9225-003AAB5B823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6904DC3E-62D2-D3FD-EFDD-560D569E5F06}"/>
              </a:ext>
            </a:extLst>
          </p:cNvPr>
          <p:cNvSpPr>
            <a:spLocks noGrp="1"/>
          </p:cNvSpPr>
          <p:nvPr>
            <p:ph type="sldNum" sz="quarter" idx="12"/>
          </p:nvPr>
        </p:nvSpPr>
        <p:spPr/>
        <p:txBody>
          <a:bodyPr/>
          <a:lstStyle/>
          <a:p>
            <a:fld id="{4F70DC2B-FABE-4B9F-8782-55FD89AE087B}" type="slidenum">
              <a:rPr lang="en-MY" smtClean="0"/>
              <a:t>‹#›</a:t>
            </a:fld>
            <a:endParaRPr lang="en-MY"/>
          </a:p>
        </p:txBody>
      </p:sp>
    </p:spTree>
    <p:extLst>
      <p:ext uri="{BB962C8B-B14F-4D97-AF65-F5344CB8AC3E}">
        <p14:creationId xmlns:p14="http://schemas.microsoft.com/office/powerpoint/2010/main" val="21446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38E03-9A71-A495-D730-182879C94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3DD6793A-27E5-9706-7E2A-57C52C50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AAFFDBF-B02E-7FAD-3262-CA247BF8BFD3}"/>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5" name="Footer Placeholder 4">
            <a:extLst>
              <a:ext uri="{FF2B5EF4-FFF2-40B4-BE49-F238E27FC236}">
                <a16:creationId xmlns:a16="http://schemas.microsoft.com/office/drawing/2014/main" xmlns="" id="{C2086805-0AF0-CCE8-4864-15B6335265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DC9EFA69-19DE-CAB6-55B9-48FB40075D8C}"/>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54425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67EDE1-C770-8757-2C08-346073EACF7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CA91EAF3-8C5E-72D5-77CB-4CC81D6CBB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193DB3DF-5661-5F07-A751-EAD4C56B4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4AE63EE6-4F68-A558-C029-A5A46875EA3A}"/>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6" name="Footer Placeholder 5">
            <a:extLst>
              <a:ext uri="{FF2B5EF4-FFF2-40B4-BE49-F238E27FC236}">
                <a16:creationId xmlns:a16="http://schemas.microsoft.com/office/drawing/2014/main" xmlns="" id="{EE8271FD-12F2-ABD8-6198-2B1D4823C4E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9A3E37D3-67CE-B33F-0F86-F0ED09F266E0}"/>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114087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EE7B-9271-177E-0B8D-274C29A0301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913C16D4-9C21-0139-242A-763283AB8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75C50E1-CAFA-0C80-57F9-C9AFA1EAF7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D98B0B97-117C-2BF5-C9EB-EBCDF121A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D78FEA1-2702-2021-8F02-FC9397845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793D7AD4-E883-F771-0485-EED8DF45D187}"/>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8" name="Footer Placeholder 7">
            <a:extLst>
              <a:ext uri="{FF2B5EF4-FFF2-40B4-BE49-F238E27FC236}">
                <a16:creationId xmlns:a16="http://schemas.microsoft.com/office/drawing/2014/main" xmlns="" id="{EBA6D907-F8D0-3973-9234-6198D2C776C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8430BF3C-1CFC-C65B-F87C-FF0938979A98}"/>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7780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4F92F-E79B-AF1F-88FB-11284A0935C2}"/>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7033913E-2AC0-EA54-3BD8-6F7A241001B4}"/>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4" name="Footer Placeholder 3">
            <a:extLst>
              <a:ext uri="{FF2B5EF4-FFF2-40B4-BE49-F238E27FC236}">
                <a16:creationId xmlns:a16="http://schemas.microsoft.com/office/drawing/2014/main" xmlns="" id="{5D178E83-557B-6365-7413-DA8D1ECE2FA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4C569BB0-2EEB-649E-BCD4-6AD34ACDDF1D}"/>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58384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EC8EED3-61A1-9B5A-BA25-9C815FB07409}"/>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3" name="Footer Placeholder 2">
            <a:extLst>
              <a:ext uri="{FF2B5EF4-FFF2-40B4-BE49-F238E27FC236}">
                <a16:creationId xmlns:a16="http://schemas.microsoft.com/office/drawing/2014/main" xmlns="" id="{DC242CCC-8D36-C35F-A933-2418F966211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CD787128-A7D5-7CFE-9DD0-206D07885EB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280031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13E4D-F32F-25D4-A0FA-245CCFF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65733B66-56DF-7D79-4B15-3097333E0F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F92A36B0-3920-C888-994C-272C8927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819B289-2A23-86D1-B03C-2E91C61C9F43}"/>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6" name="Footer Placeholder 5">
            <a:extLst>
              <a:ext uri="{FF2B5EF4-FFF2-40B4-BE49-F238E27FC236}">
                <a16:creationId xmlns:a16="http://schemas.microsoft.com/office/drawing/2014/main" xmlns="" id="{333812FC-151B-A599-8363-ACE1BE87D83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242B5E53-AAB6-0D3C-21B1-73604E01D476}"/>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6402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BEE7-7387-DA29-6469-074B40263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54C2DE9F-83C3-9755-87B5-F268547F5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494CC950-4F69-C98C-A675-EA96889DC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B177536-2D64-1B47-EDE1-80ACA575DE89}"/>
              </a:ext>
            </a:extLst>
          </p:cNvPr>
          <p:cNvSpPr>
            <a:spLocks noGrp="1"/>
          </p:cNvSpPr>
          <p:nvPr>
            <p:ph type="dt" sz="half" idx="10"/>
          </p:nvPr>
        </p:nvSpPr>
        <p:spPr/>
        <p:txBody>
          <a:bodyPr/>
          <a:lstStyle/>
          <a:p>
            <a:fld id="{DDCE5DE2-63BA-4464-8A40-5A2F3F166D9F}" type="datetimeFigureOut">
              <a:rPr lang="en-MY" smtClean="0"/>
              <a:t>6/7/2022</a:t>
            </a:fld>
            <a:endParaRPr lang="en-MY"/>
          </a:p>
        </p:txBody>
      </p:sp>
      <p:sp>
        <p:nvSpPr>
          <p:cNvPr id="6" name="Footer Placeholder 5">
            <a:extLst>
              <a:ext uri="{FF2B5EF4-FFF2-40B4-BE49-F238E27FC236}">
                <a16:creationId xmlns:a16="http://schemas.microsoft.com/office/drawing/2014/main" xmlns="" id="{7C3CD219-D7A2-B989-235E-9504D46B6F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550A637C-DF54-5596-83B6-77DC963C963F}"/>
              </a:ext>
            </a:extLst>
          </p:cNvPr>
          <p:cNvSpPr>
            <a:spLocks noGrp="1"/>
          </p:cNvSpPr>
          <p:nvPr>
            <p:ph type="sldNum" sz="quarter" idx="12"/>
          </p:nvPr>
        </p:nvSpPr>
        <p:spPr/>
        <p:txBody>
          <a:bodyPr/>
          <a:lstStyle/>
          <a:p>
            <a:fld id="{0E571740-6B74-4FE2-8496-53F3467C16B8}" type="slidenum">
              <a:rPr lang="en-MY" smtClean="0"/>
              <a:t>‹#›</a:t>
            </a:fld>
            <a:endParaRPr lang="en-MY"/>
          </a:p>
        </p:txBody>
      </p:sp>
    </p:spTree>
    <p:extLst>
      <p:ext uri="{BB962C8B-B14F-4D97-AF65-F5344CB8AC3E}">
        <p14:creationId xmlns:p14="http://schemas.microsoft.com/office/powerpoint/2010/main" val="376644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05FEC4-CA46-F506-161B-C2038A69D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CD11A03C-D057-61E2-8576-6666077EA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2C727159-7987-A259-914E-1256A6367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E5DE2-63BA-4464-8A40-5A2F3F166D9F}" type="datetimeFigureOut">
              <a:rPr lang="en-MY" smtClean="0"/>
              <a:t>6/7/2022</a:t>
            </a:fld>
            <a:endParaRPr lang="en-MY"/>
          </a:p>
        </p:txBody>
      </p:sp>
      <p:sp>
        <p:nvSpPr>
          <p:cNvPr id="5" name="Footer Placeholder 4">
            <a:extLst>
              <a:ext uri="{FF2B5EF4-FFF2-40B4-BE49-F238E27FC236}">
                <a16:creationId xmlns:a16="http://schemas.microsoft.com/office/drawing/2014/main" xmlns="" id="{CDCB0890-E06E-8AFD-C6A2-9B37F2C94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1DDAD2D4-029F-EE91-C397-46968C01F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71740-6B74-4FE2-8496-53F3467C16B8}" type="slidenum">
              <a:rPr lang="en-MY" smtClean="0"/>
              <a:t>‹#›</a:t>
            </a:fld>
            <a:endParaRPr lang="en-MY"/>
          </a:p>
        </p:txBody>
      </p:sp>
    </p:spTree>
    <p:extLst>
      <p:ext uri="{BB962C8B-B14F-4D97-AF65-F5344CB8AC3E}">
        <p14:creationId xmlns:p14="http://schemas.microsoft.com/office/powerpoint/2010/main" val="261252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8ABE87-CFDE-2F43-4C6B-B61A11761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117A2BAA-5A4F-A192-06DF-CD8290E00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3C559A38-33EC-C225-9F70-32F34C72E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33E6-DAF0-47B1-A9B2-39AB47981581}" type="datetimeFigureOut">
              <a:rPr lang="en-MY" smtClean="0"/>
              <a:t>6/7/2022</a:t>
            </a:fld>
            <a:endParaRPr lang="en-MY"/>
          </a:p>
        </p:txBody>
      </p:sp>
      <p:sp>
        <p:nvSpPr>
          <p:cNvPr id="5" name="Footer Placeholder 4">
            <a:extLst>
              <a:ext uri="{FF2B5EF4-FFF2-40B4-BE49-F238E27FC236}">
                <a16:creationId xmlns:a16="http://schemas.microsoft.com/office/drawing/2014/main" xmlns="" id="{ADC165E9-E5B7-CC53-9183-24E7359FD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38D36CDC-5FC3-80D2-1448-650192E7D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0DC2B-FABE-4B9F-8782-55FD89AE087B}" type="slidenum">
              <a:rPr lang="en-MY" smtClean="0"/>
              <a:t>‹#›</a:t>
            </a:fld>
            <a:endParaRPr lang="en-MY"/>
          </a:p>
        </p:txBody>
      </p:sp>
    </p:spTree>
    <p:extLst>
      <p:ext uri="{BB962C8B-B14F-4D97-AF65-F5344CB8AC3E}">
        <p14:creationId xmlns:p14="http://schemas.microsoft.com/office/powerpoint/2010/main" val="19821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obotframework.org/SeleniumLibrary/SeleniumLibrary.html#library-documentation-to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Layout" Target="../diagrams/layout5.xml"/><Relationship Id="rId7" Type="http://schemas.openxmlformats.org/officeDocument/2006/relationships/image" Target="../media/image5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tutorialspoint.com/robot_framework/index.htm" TargetMode="External"/><Relationship Id="rId2" Type="http://schemas.openxmlformats.org/officeDocument/2006/relationships/hyperlink" Target="https://robotframework.org/robotframework/latest/RobotFrameworkUserGuide.html" TargetMode="External"/><Relationship Id="rId1" Type="http://schemas.openxmlformats.org/officeDocument/2006/relationships/slideLayout" Target="../slideLayouts/slideLayout2.xml"/><Relationship Id="rId5" Type="http://schemas.openxmlformats.org/officeDocument/2006/relationships/hyperlink" Target="https://youtube.com/playlist?list=PLhW3qG5bs-L9l2I8K8dEhw6HXy-Z-33w3" TargetMode="External"/><Relationship Id="rId4" Type="http://schemas.openxmlformats.org/officeDocument/2006/relationships/hyperlink" Target="https://youtu.be/ErTN5rE6t8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1E49C5A-C1FC-AE89-3D40-0D6B5AA7EA67}"/>
              </a:ext>
            </a:extLst>
          </p:cNvPr>
          <p:cNvSpPr>
            <a:spLocks noGrp="1"/>
          </p:cNvSpPr>
          <p:nvPr>
            <p:ph type="title"/>
          </p:nvPr>
        </p:nvSpPr>
        <p:spPr>
          <a:xfrm>
            <a:off x="366911" y="325369"/>
            <a:ext cx="4958072" cy="1956841"/>
          </a:xfrm>
        </p:spPr>
        <p:txBody>
          <a:bodyPr anchor="b">
            <a:normAutofit/>
          </a:bodyPr>
          <a:lstStyle/>
          <a:p>
            <a:r>
              <a:rPr lang="en-US" sz="4200" i="1" dirty="0">
                <a:latin typeface="Franklin Gothic Demi"/>
                <a:cs typeface="Calibri Light"/>
              </a:rPr>
              <a:t>GROUP 2</a:t>
            </a:r>
            <a:r>
              <a:rPr lang="en-US" sz="4200" dirty="0">
                <a:cs typeface="Calibri Light"/>
              </a:rPr>
              <a:t/>
            </a:r>
            <a:br>
              <a:rPr lang="en-US" sz="4200" dirty="0">
                <a:cs typeface="Calibri Light"/>
              </a:rPr>
            </a:br>
            <a:r>
              <a:rPr lang="en-US" sz="4200" dirty="0">
                <a:latin typeface="system-ui"/>
                <a:cs typeface="Calibri Light"/>
              </a:rPr>
              <a:t>ROBOT FRAMEWORK</a:t>
            </a:r>
            <a:endParaRPr lang="en-US" sz="4200" dirty="0">
              <a:latin typeface="system-ui"/>
            </a:endParaRPr>
          </a:p>
        </p:txBody>
      </p:sp>
      <p:sp>
        <p:nvSpPr>
          <p:cNvPr id="12"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F3E80280-CDBD-31A9-B298-BAA60E8B9E94}"/>
              </a:ext>
            </a:extLst>
          </p:cNvPr>
          <p:cNvSpPr>
            <a:spLocks noGrp="1"/>
          </p:cNvSpPr>
          <p:nvPr>
            <p:ph idx="1"/>
          </p:nvPr>
        </p:nvSpPr>
        <p:spPr>
          <a:xfrm>
            <a:off x="640080" y="3965578"/>
            <a:ext cx="4243589" cy="2227989"/>
          </a:xfrm>
        </p:spPr>
        <p:txBody>
          <a:bodyPr vert="horz" lIns="91440" tIns="45720" rIns="91440" bIns="45720" rtlCol="0" anchor="t">
            <a:normAutofit/>
          </a:bodyPr>
          <a:lstStyle/>
          <a:p>
            <a:r>
              <a:rPr lang="en-US" sz="2200" dirty="0">
                <a:latin typeface="Georgia"/>
                <a:cs typeface="Calibri"/>
              </a:rPr>
              <a:t>MOHD SAFWAN</a:t>
            </a:r>
            <a:endParaRPr lang="en-US" sz="2200">
              <a:latin typeface="Georgia"/>
              <a:cs typeface="Calibri"/>
            </a:endParaRPr>
          </a:p>
          <a:p>
            <a:r>
              <a:rPr lang="en-US" sz="2200" dirty="0">
                <a:latin typeface="Georgia"/>
                <a:cs typeface="Calibri"/>
              </a:rPr>
              <a:t>MUHD SYAZWAN</a:t>
            </a:r>
          </a:p>
          <a:p>
            <a:r>
              <a:rPr lang="en-US" sz="2200" dirty="0">
                <a:latin typeface="Georgia"/>
                <a:cs typeface="Calibri"/>
              </a:rPr>
              <a:t>ANIS AMIRA</a:t>
            </a:r>
            <a:endParaRPr lang="en-US" sz="2200" dirty="0">
              <a:latin typeface="Gill Sans MT Condensed"/>
              <a:cs typeface="Calibri"/>
            </a:endParaRPr>
          </a:p>
        </p:txBody>
      </p:sp>
      <p:pic>
        <p:nvPicPr>
          <p:cNvPr id="5" name="Picture 4" descr="A grey robot with  colourful buttons">
            <a:extLst>
              <a:ext uri="{FF2B5EF4-FFF2-40B4-BE49-F238E27FC236}">
                <a16:creationId xmlns:a16="http://schemas.microsoft.com/office/drawing/2014/main" xmlns="" id="{9FBA0289-A193-5602-B0A9-0C5E013BC079}"/>
              </a:ext>
            </a:extLst>
          </p:cNvPr>
          <p:cNvPicPr>
            <a:picLocks noChangeAspect="1"/>
          </p:cNvPicPr>
          <p:nvPr/>
        </p:nvPicPr>
        <p:blipFill rotWithShape="1">
          <a:blip r:embed="rId2"/>
          <a:srcRect l="18194" r="657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44502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7CCBAA8-3355-ED5D-9636-C489E125C5F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b="1">
                <a:solidFill>
                  <a:srgbClr val="FFFFFF"/>
                </a:solidFill>
              </a:rPr>
              <a:t>PRE-REQUISITES   </a:t>
            </a:r>
            <a:r>
              <a:rPr lang="en-US" sz="3000">
                <a:solidFill>
                  <a:srgbClr val="FFFFFF"/>
                </a:solidFill>
              </a:rPr>
              <a:t> </a:t>
            </a:r>
            <a:br>
              <a:rPr lang="en-US" sz="3000">
                <a:solidFill>
                  <a:srgbClr val="FFFFFF"/>
                </a:solidFill>
              </a:rPr>
            </a:br>
            <a:r>
              <a:rPr lang="en-US" sz="3000">
                <a:solidFill>
                  <a:srgbClr val="FFFFFF"/>
                </a:solidFill>
              </a:rPr>
              <a:t>You need to complete these before</a:t>
            </a:r>
          </a:p>
        </p:txBody>
      </p:sp>
      <p:cxnSp>
        <p:nvCxnSpPr>
          <p:cNvPr id="48" name="Straight Connector 47">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16">
            <a:extLst>
              <a:ext uri="{FF2B5EF4-FFF2-40B4-BE49-F238E27FC236}">
                <a16:creationId xmlns:a16="http://schemas.microsoft.com/office/drawing/2014/main" xmlns="" id="{BAA5CCC3-AAF1-C992-9900-D3CFB7846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1" y="3294494"/>
            <a:ext cx="2709842" cy="1687189"/>
          </a:xfrm>
          <a:prstGeom prst="rect">
            <a:avLst/>
          </a:prstGeom>
        </p:spPr>
      </p:pic>
      <p:cxnSp>
        <p:nvCxnSpPr>
          <p:cNvPr id="50" name="Straight Connector 49">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xmlns="" id="{5A156640-9BE3-DBC4-0081-9D13867C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11" y="3680333"/>
            <a:ext cx="2292899" cy="1016151"/>
          </a:xfrm>
          <a:prstGeom prst="rect">
            <a:avLst/>
          </a:prstGeom>
        </p:spPr>
      </p:pic>
      <p:pic>
        <p:nvPicPr>
          <p:cNvPr id="18" name="Picture 17">
            <a:extLst>
              <a:ext uri="{FF2B5EF4-FFF2-40B4-BE49-F238E27FC236}">
                <a16:creationId xmlns:a16="http://schemas.microsoft.com/office/drawing/2014/main" xmlns="" id="{C7E6D910-2BFD-20B3-A2BE-40207D09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913" y="3622675"/>
            <a:ext cx="1943100" cy="1225850"/>
          </a:xfrm>
          <a:prstGeom prst="rect">
            <a:avLst/>
          </a:prstGeom>
        </p:spPr>
      </p:pic>
      <p:pic>
        <p:nvPicPr>
          <p:cNvPr id="23" name="Picture 22">
            <a:extLst>
              <a:ext uri="{FF2B5EF4-FFF2-40B4-BE49-F238E27FC236}">
                <a16:creationId xmlns:a16="http://schemas.microsoft.com/office/drawing/2014/main" xmlns="" id="{83F37A67-EB14-391B-B721-FCFC03EF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33" y="3681055"/>
            <a:ext cx="1137117" cy="1220951"/>
          </a:xfrm>
          <a:prstGeom prst="rect">
            <a:avLst/>
          </a:prstGeom>
        </p:spPr>
      </p:pic>
      <p:sp>
        <p:nvSpPr>
          <p:cNvPr id="4" name="TextBox 3">
            <a:extLst>
              <a:ext uri="{FF2B5EF4-FFF2-40B4-BE49-F238E27FC236}">
                <a16:creationId xmlns:a16="http://schemas.microsoft.com/office/drawing/2014/main" xmlns="" id="{BFB8C87A-7A60-8BD2-3251-2D2B2B33CEAA}"/>
              </a:ext>
            </a:extLst>
          </p:cNvPr>
          <p:cNvSpPr txBox="1"/>
          <p:nvPr/>
        </p:nvSpPr>
        <p:spPr>
          <a:xfrm>
            <a:off x="9626181" y="48385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err="1">
                <a:latin typeface="system-ui"/>
                <a:cs typeface="Calibri"/>
              </a:rPr>
              <a:t>SeleniumLibrary</a:t>
            </a:r>
            <a:endParaRPr lang="en-US" b="1" dirty="0">
              <a:latin typeface="Calibri" panose="020F0502020204030204"/>
              <a:ea typeface="Calibri"/>
              <a:cs typeface="Calibri"/>
            </a:endParaRPr>
          </a:p>
        </p:txBody>
      </p:sp>
    </p:spTree>
    <p:extLst>
      <p:ext uri="{BB962C8B-B14F-4D97-AF65-F5344CB8AC3E}">
        <p14:creationId xmlns:p14="http://schemas.microsoft.com/office/powerpoint/2010/main" val="158650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F335EB9-20CA-ABBD-0EB3-03CBB96DBA1D}"/>
              </a:ext>
            </a:extLst>
          </p:cNvPr>
          <p:cNvSpPr>
            <a:spLocks noGrp="1"/>
          </p:cNvSpPr>
          <p:nvPr>
            <p:ph type="title"/>
          </p:nvPr>
        </p:nvSpPr>
        <p:spPr>
          <a:xfrm>
            <a:off x="640080" y="325369"/>
            <a:ext cx="4368602" cy="1956841"/>
          </a:xfrm>
        </p:spPr>
        <p:txBody>
          <a:bodyPr anchor="b">
            <a:normAutofit/>
          </a:bodyPr>
          <a:lstStyle/>
          <a:p>
            <a:r>
              <a:rPr lang="en-US" sz="5000">
                <a:latin typeface="system-ui"/>
              </a:rPr>
              <a:t>Installing  robot framework</a:t>
            </a:r>
            <a:endParaRPr lang="en-MY" sz="5000">
              <a:latin typeface="system-ui"/>
            </a:endParaRPr>
          </a:p>
        </p:txBody>
      </p:sp>
      <p:sp>
        <p:nvSpPr>
          <p:cNvPr id="16"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795EE07-0B54-AFE8-4A82-1B13DA5FA9B5}"/>
              </a:ext>
            </a:extLst>
          </p:cNvPr>
          <p:cNvSpPr>
            <a:spLocks noGrp="1"/>
          </p:cNvSpPr>
          <p:nvPr>
            <p:ph idx="1"/>
          </p:nvPr>
        </p:nvSpPr>
        <p:spPr>
          <a:xfrm>
            <a:off x="640080" y="2872899"/>
            <a:ext cx="4243589" cy="3320668"/>
          </a:xfrm>
        </p:spPr>
        <p:txBody>
          <a:bodyPr>
            <a:normAutofit/>
          </a:bodyPr>
          <a:lstStyle/>
          <a:p>
            <a:r>
              <a:rPr lang="en-US" sz="2200"/>
              <a:t>Robot Framework is implemented with Python, so you need to have Python installed.</a:t>
            </a:r>
          </a:p>
          <a:p>
            <a:r>
              <a:rPr lang="en-US" sz="2200"/>
              <a:t>On Windows machines, make sure to add Python to PATH during installation.</a:t>
            </a:r>
            <a:endParaRPr lang="en-MY" sz="2200"/>
          </a:p>
        </p:txBody>
      </p:sp>
      <p:pic>
        <p:nvPicPr>
          <p:cNvPr id="6" name="Picture 4" descr="A grey robot with  colourful buttons">
            <a:extLst>
              <a:ext uri="{FF2B5EF4-FFF2-40B4-BE49-F238E27FC236}">
                <a16:creationId xmlns:a16="http://schemas.microsoft.com/office/drawing/2014/main" xmlns="" id="{76B422E4-218C-F8E2-6BFA-335DFABED1E8}"/>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7575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6BA2A7-DE08-50E1-AF93-00893529E84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Install python</a:t>
            </a:r>
          </a:p>
        </p:txBody>
      </p:sp>
      <p:cxnSp>
        <p:nvCxnSpPr>
          <p:cNvPr id="26" name="Straight Connector 25">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6">
            <a:extLst>
              <a:ext uri="{FF2B5EF4-FFF2-40B4-BE49-F238E27FC236}">
                <a16:creationId xmlns:a16="http://schemas.microsoft.com/office/drawing/2014/main" xmlns="" id="{95637C9F-05D6-DD37-4F26-0D200DC0D1B0}"/>
              </a:ext>
            </a:extLst>
          </p:cNvPr>
          <p:cNvPicPr>
            <a:picLocks noChangeAspect="1"/>
          </p:cNvPicPr>
          <p:nvPr/>
        </p:nvPicPr>
        <p:blipFill rotWithShape="1">
          <a:blip r:embed="rId2">
            <a:extLst>
              <a:ext uri="{28A0092B-C50C-407E-A947-70E740481C1C}">
                <a14:useLocalDpi xmlns:a14="http://schemas.microsoft.com/office/drawing/2010/main" val="0"/>
              </a:ext>
            </a:extLst>
          </a:blip>
          <a:srcRect l="22325" t="27010" r="20183" b="28907"/>
          <a:stretch/>
        </p:blipFill>
        <p:spPr>
          <a:xfrm>
            <a:off x="331567" y="3249049"/>
            <a:ext cx="5455917" cy="2353174"/>
          </a:xfrm>
          <a:prstGeom prst="rect">
            <a:avLst/>
          </a:prstGeom>
        </p:spPr>
      </p:pic>
      <p:cxnSp>
        <p:nvCxnSpPr>
          <p:cNvPr id="28" name="Straight Connector 27">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2774DD39-B2A5-050D-FBDA-D66CC2928E7F}"/>
              </a:ext>
            </a:extLst>
          </p:cNvPr>
          <p:cNvPicPr>
            <a:picLocks noChangeAspect="1"/>
          </p:cNvPicPr>
          <p:nvPr/>
        </p:nvPicPr>
        <p:blipFill rotWithShape="1">
          <a:blip r:embed="rId3">
            <a:extLst>
              <a:ext uri="{28A0092B-C50C-407E-A947-70E740481C1C}">
                <a14:useLocalDpi xmlns:a14="http://schemas.microsoft.com/office/drawing/2010/main" val="0"/>
              </a:ext>
            </a:extLst>
          </a:blip>
          <a:srcRect t="22992" r="64722" b="9979"/>
          <a:stretch/>
        </p:blipFill>
        <p:spPr>
          <a:xfrm>
            <a:off x="6397041" y="2254290"/>
            <a:ext cx="3740435" cy="3997637"/>
          </a:xfrm>
          <a:prstGeom prst="rect">
            <a:avLst/>
          </a:prstGeom>
        </p:spPr>
      </p:pic>
      <p:sp>
        <p:nvSpPr>
          <p:cNvPr id="11" name="Arrow: Right 10">
            <a:extLst>
              <a:ext uri="{FF2B5EF4-FFF2-40B4-BE49-F238E27FC236}">
                <a16:creationId xmlns:a16="http://schemas.microsoft.com/office/drawing/2014/main" xmlns="" id="{826CC94E-2400-3B49-19A4-48262359D8BB}"/>
              </a:ext>
            </a:extLst>
          </p:cNvPr>
          <p:cNvSpPr/>
          <p:nvPr/>
        </p:nvSpPr>
        <p:spPr>
          <a:xfrm rot="10800000">
            <a:off x="9182627" y="4713111"/>
            <a:ext cx="311856" cy="11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4483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xmlns="" id="{32D31731-C225-85E7-3B05-B8FA3CF331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47" t="19233" r="24856" b="24805"/>
          <a:stretch/>
        </p:blipFill>
        <p:spPr>
          <a:xfrm>
            <a:off x="1479803" y="643467"/>
            <a:ext cx="4023193" cy="2543217"/>
          </a:xfrm>
          <a:prstGeom prst="rect">
            <a:avLst/>
          </a:prstGeom>
        </p:spPr>
      </p:pic>
      <p:cxnSp>
        <p:nvCxnSpPr>
          <p:cNvPr id="61" name="Straight Connector 60">
            <a:extLst>
              <a:ext uri="{FF2B5EF4-FFF2-40B4-BE49-F238E27FC236}">
                <a16:creationId xmlns:a16="http://schemas.microsoft.com/office/drawing/2014/main" xmlns="" id="{91B6081D-D3E8-4209-B85B-EB1C655A62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xmlns="" id="{872DF316-D5E0-EA2F-1F56-0344F1C54159}"/>
              </a:ext>
            </a:extLst>
          </p:cNvPr>
          <p:cNvPicPr>
            <a:picLocks noChangeAspect="1"/>
          </p:cNvPicPr>
          <p:nvPr/>
        </p:nvPicPr>
        <p:blipFill rotWithShape="1">
          <a:blip r:embed="rId3">
            <a:extLst>
              <a:ext uri="{28A0092B-C50C-407E-A947-70E740481C1C}">
                <a14:useLocalDpi xmlns:a14="http://schemas.microsoft.com/office/drawing/2010/main" val="0"/>
              </a:ext>
            </a:extLst>
          </a:blip>
          <a:srcRect l="25463" t="21056" r="25000" b="25091"/>
          <a:stretch/>
        </p:blipFill>
        <p:spPr>
          <a:xfrm>
            <a:off x="6625324" y="643467"/>
            <a:ext cx="4158923" cy="2543217"/>
          </a:xfrm>
          <a:prstGeom prst="rect">
            <a:avLst/>
          </a:prstGeom>
        </p:spPr>
      </p:pic>
      <p:cxnSp>
        <p:nvCxnSpPr>
          <p:cNvPr id="63" name="Straight Connector 62">
            <a:extLst>
              <a:ext uri="{FF2B5EF4-FFF2-40B4-BE49-F238E27FC236}">
                <a16:creationId xmlns:a16="http://schemas.microsoft.com/office/drawing/2014/main" xmlns="" id="{28CA55E4-1295-45C8-BA05-5A9E705B74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8C5794E-A9A1-4A23-AF68-C79A782233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39A08B30-FC71-DDFA-5223-BF517EA52D80}"/>
              </a:ext>
            </a:extLst>
          </p:cNvPr>
          <p:cNvPicPr>
            <a:picLocks noChangeAspect="1"/>
          </p:cNvPicPr>
          <p:nvPr/>
        </p:nvPicPr>
        <p:blipFill rotWithShape="1">
          <a:blip r:embed="rId4">
            <a:extLst>
              <a:ext uri="{28A0092B-C50C-407E-A947-70E740481C1C}">
                <a14:useLocalDpi xmlns:a14="http://schemas.microsoft.com/office/drawing/2010/main" val="0"/>
              </a:ext>
            </a:extLst>
          </a:blip>
          <a:srcRect l="25925" t="22044" r="25371" b="25584"/>
          <a:stretch/>
        </p:blipFill>
        <p:spPr>
          <a:xfrm>
            <a:off x="1386905" y="3671316"/>
            <a:ext cx="4208988" cy="2545862"/>
          </a:xfrm>
          <a:prstGeom prst="rect">
            <a:avLst/>
          </a:prstGeom>
        </p:spPr>
      </p:pic>
      <p:pic>
        <p:nvPicPr>
          <p:cNvPr id="39" name="Picture 38">
            <a:extLst>
              <a:ext uri="{FF2B5EF4-FFF2-40B4-BE49-F238E27FC236}">
                <a16:creationId xmlns:a16="http://schemas.microsoft.com/office/drawing/2014/main" xmlns="" id="{9E9F04B4-5655-DE7C-9FCF-CE441A948AEC}"/>
              </a:ext>
            </a:extLst>
          </p:cNvPr>
          <p:cNvPicPr>
            <a:picLocks noChangeAspect="1"/>
          </p:cNvPicPr>
          <p:nvPr/>
        </p:nvPicPr>
        <p:blipFill rotWithShape="1">
          <a:blip r:embed="rId5">
            <a:extLst>
              <a:ext uri="{28A0092B-C50C-407E-A947-70E740481C1C}">
                <a14:useLocalDpi xmlns:a14="http://schemas.microsoft.com/office/drawing/2010/main" val="0"/>
              </a:ext>
            </a:extLst>
          </a:blip>
          <a:srcRect l="26666" t="21220" r="25185" b="24926"/>
          <a:stretch/>
        </p:blipFill>
        <p:spPr>
          <a:xfrm>
            <a:off x="6675481" y="3671316"/>
            <a:ext cx="4058609" cy="2553469"/>
          </a:xfrm>
          <a:prstGeom prst="rect">
            <a:avLst/>
          </a:prstGeom>
        </p:spPr>
      </p:pic>
    </p:spTree>
    <p:extLst>
      <p:ext uri="{BB962C8B-B14F-4D97-AF65-F5344CB8AC3E}">
        <p14:creationId xmlns:p14="http://schemas.microsoft.com/office/powerpoint/2010/main" val="257794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894E302-A906-D895-2BC3-776E6BBD770F}"/>
              </a:ext>
            </a:extLst>
          </p:cNvPr>
          <p:cNvSpPr txBox="1"/>
          <p:nvPr/>
        </p:nvSpPr>
        <p:spPr>
          <a:xfrm>
            <a:off x="2359378" y="319292"/>
            <a:ext cx="5486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a:t>Check python use command prompt</a:t>
            </a:r>
            <a:endParaRPr lang="en-MY" b="1"/>
          </a:p>
        </p:txBody>
      </p:sp>
      <p:pic>
        <p:nvPicPr>
          <p:cNvPr id="6" name="Picture 5">
            <a:extLst>
              <a:ext uri="{FF2B5EF4-FFF2-40B4-BE49-F238E27FC236}">
                <a16:creationId xmlns:a16="http://schemas.microsoft.com/office/drawing/2014/main" xmlns="" id="{82051C03-02BE-A9A9-87C0-A8EB81F4F74C}"/>
              </a:ext>
            </a:extLst>
          </p:cNvPr>
          <p:cNvPicPr>
            <a:picLocks noChangeAspect="1"/>
          </p:cNvPicPr>
          <p:nvPr/>
        </p:nvPicPr>
        <p:blipFill rotWithShape="1">
          <a:blip r:embed="rId2">
            <a:extLst>
              <a:ext uri="{28A0092B-C50C-407E-A947-70E740481C1C}">
                <a14:useLocalDpi xmlns:a14="http://schemas.microsoft.com/office/drawing/2010/main" val="0"/>
              </a:ext>
            </a:extLst>
          </a:blip>
          <a:srcRect l="26112" t="29949" r="33518" b="34313"/>
          <a:stretch/>
        </p:blipFill>
        <p:spPr>
          <a:xfrm>
            <a:off x="2359378" y="1544136"/>
            <a:ext cx="4921955" cy="2449689"/>
          </a:xfrm>
          <a:prstGeom prst="rect">
            <a:avLst/>
          </a:prstGeom>
        </p:spPr>
      </p:pic>
      <p:sp>
        <p:nvSpPr>
          <p:cNvPr id="7" name="TextBox 6">
            <a:extLst>
              <a:ext uri="{FF2B5EF4-FFF2-40B4-BE49-F238E27FC236}">
                <a16:creationId xmlns:a16="http://schemas.microsoft.com/office/drawing/2014/main" xmlns="" id="{FDB73FC3-1684-17B2-573F-158FC3630806}"/>
              </a:ext>
            </a:extLst>
          </p:cNvPr>
          <p:cNvSpPr txBox="1"/>
          <p:nvPr/>
        </p:nvSpPr>
        <p:spPr>
          <a:xfrm>
            <a:off x="2585156" y="1241778"/>
            <a:ext cx="2765778" cy="369332"/>
          </a:xfrm>
          <a:prstGeom prst="rect">
            <a:avLst/>
          </a:prstGeom>
          <a:noFill/>
        </p:spPr>
        <p:txBody>
          <a:bodyPr wrap="square" rtlCol="0">
            <a:spAutoFit/>
          </a:bodyPr>
          <a:lstStyle/>
          <a:p>
            <a:r>
              <a:rPr lang="en-US"/>
              <a:t>Open </a:t>
            </a:r>
            <a:r>
              <a:rPr lang="en-US" err="1"/>
              <a:t>cmd</a:t>
            </a:r>
            <a:endParaRPr lang="en-MY"/>
          </a:p>
        </p:txBody>
      </p:sp>
      <p:pic>
        <p:nvPicPr>
          <p:cNvPr id="9" name="Picture 8">
            <a:extLst>
              <a:ext uri="{FF2B5EF4-FFF2-40B4-BE49-F238E27FC236}">
                <a16:creationId xmlns:a16="http://schemas.microsoft.com/office/drawing/2014/main" xmlns="" id="{ACE2A6A3-45CB-8C67-B1A1-6A28C8AD6093}"/>
              </a:ext>
            </a:extLst>
          </p:cNvPr>
          <p:cNvPicPr>
            <a:picLocks noChangeAspect="1"/>
          </p:cNvPicPr>
          <p:nvPr/>
        </p:nvPicPr>
        <p:blipFill rotWithShape="1">
          <a:blip r:embed="rId3">
            <a:extLst>
              <a:ext uri="{28A0092B-C50C-407E-A947-70E740481C1C}">
                <a14:useLocalDpi xmlns:a14="http://schemas.microsoft.com/office/drawing/2010/main" val="0"/>
              </a:ext>
            </a:extLst>
          </a:blip>
          <a:srcRect l="9629" t="14139" r="21296" b="63628"/>
          <a:stretch/>
        </p:blipFill>
        <p:spPr>
          <a:xfrm>
            <a:off x="2280356" y="4296183"/>
            <a:ext cx="8421511" cy="1524000"/>
          </a:xfrm>
          <a:prstGeom prst="rect">
            <a:avLst/>
          </a:prstGeom>
        </p:spPr>
      </p:pic>
      <p:sp>
        <p:nvSpPr>
          <p:cNvPr id="10" name="TextBox 9">
            <a:extLst>
              <a:ext uri="{FF2B5EF4-FFF2-40B4-BE49-F238E27FC236}">
                <a16:creationId xmlns:a16="http://schemas.microsoft.com/office/drawing/2014/main" xmlns="" id="{B32617C2-4090-D064-1ADB-6500372179C3}"/>
              </a:ext>
            </a:extLst>
          </p:cNvPr>
          <p:cNvSpPr txBox="1"/>
          <p:nvPr/>
        </p:nvSpPr>
        <p:spPr>
          <a:xfrm>
            <a:off x="2483556" y="5915378"/>
            <a:ext cx="3793066" cy="369332"/>
          </a:xfrm>
          <a:prstGeom prst="rect">
            <a:avLst/>
          </a:prstGeom>
          <a:noFill/>
        </p:spPr>
        <p:txBody>
          <a:bodyPr wrap="square" lIns="91440" tIns="45720" rIns="91440" bIns="45720" rtlCol="0" anchor="t">
            <a:spAutoFit/>
          </a:bodyPr>
          <a:lstStyle/>
          <a:p>
            <a:r>
              <a:rPr lang="en-US" dirty="0"/>
              <a:t>Type Python --version</a:t>
            </a:r>
            <a:endParaRPr lang="en-MY" dirty="0"/>
          </a:p>
        </p:txBody>
      </p:sp>
    </p:spTree>
    <p:extLst>
      <p:ext uri="{BB962C8B-B14F-4D97-AF65-F5344CB8AC3E}">
        <p14:creationId xmlns:p14="http://schemas.microsoft.com/office/powerpoint/2010/main" val="3304181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B9970-9AB4-D879-4F9A-B7D5C88E1867}"/>
              </a:ext>
            </a:extLst>
          </p:cNvPr>
          <p:cNvSpPr>
            <a:spLocks noGrp="1"/>
          </p:cNvSpPr>
          <p:nvPr>
            <p:ph type="title"/>
          </p:nvPr>
        </p:nvSpPr>
        <p:spPr>
          <a:xfrm>
            <a:off x="1484310" y="225779"/>
            <a:ext cx="8416046" cy="841022"/>
          </a:xfrm>
        </p:spPr>
        <p:style>
          <a:lnRef idx="1">
            <a:schemeClr val="accent4"/>
          </a:lnRef>
          <a:fillRef idx="2">
            <a:schemeClr val="accent4"/>
          </a:fillRef>
          <a:effectRef idx="1">
            <a:schemeClr val="accent4"/>
          </a:effectRef>
          <a:fontRef idx="minor">
            <a:schemeClr val="dk1"/>
          </a:fontRef>
        </p:style>
        <p:txBody>
          <a:bodyPr/>
          <a:lstStyle/>
          <a:p>
            <a:r>
              <a:rPr lang="en-US" b="1"/>
              <a:t>Install robot framework</a:t>
            </a:r>
            <a:endParaRPr lang="en-MY" b="1"/>
          </a:p>
        </p:txBody>
      </p:sp>
      <p:pic>
        <p:nvPicPr>
          <p:cNvPr id="9" name="Content Placeholder 8">
            <a:extLst>
              <a:ext uri="{FF2B5EF4-FFF2-40B4-BE49-F238E27FC236}">
                <a16:creationId xmlns:a16="http://schemas.microsoft.com/office/drawing/2014/main" xmlns="" id="{FAEAE16E-1C8B-190E-F443-1CE25B4227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09" t="12557" r="20996" b="60524"/>
          <a:stretch/>
        </p:blipFill>
        <p:spPr>
          <a:xfrm>
            <a:off x="2200409" y="1309510"/>
            <a:ext cx="7699947" cy="1636889"/>
          </a:xfrm>
        </p:spPr>
      </p:pic>
      <p:sp>
        <p:nvSpPr>
          <p:cNvPr id="12" name="TextBox 11">
            <a:extLst>
              <a:ext uri="{FF2B5EF4-FFF2-40B4-BE49-F238E27FC236}">
                <a16:creationId xmlns:a16="http://schemas.microsoft.com/office/drawing/2014/main" xmlns="" id="{C20F255A-596F-417F-EF70-F40A2E345575}"/>
              </a:ext>
            </a:extLst>
          </p:cNvPr>
          <p:cNvSpPr txBox="1"/>
          <p:nvPr/>
        </p:nvSpPr>
        <p:spPr>
          <a:xfrm>
            <a:off x="3476977" y="2946399"/>
            <a:ext cx="3849512" cy="369332"/>
          </a:xfrm>
          <a:prstGeom prst="rect">
            <a:avLst/>
          </a:prstGeom>
          <a:noFill/>
        </p:spPr>
        <p:txBody>
          <a:bodyPr wrap="square" rtlCol="0">
            <a:spAutoFit/>
          </a:bodyPr>
          <a:lstStyle/>
          <a:p>
            <a:r>
              <a:rPr lang="en-US"/>
              <a:t>Type pip install </a:t>
            </a:r>
            <a:r>
              <a:rPr lang="en-US" err="1"/>
              <a:t>robotframework</a:t>
            </a:r>
            <a:endParaRPr lang="en-MY"/>
          </a:p>
        </p:txBody>
      </p:sp>
    </p:spTree>
    <p:extLst>
      <p:ext uri="{BB962C8B-B14F-4D97-AF65-F5344CB8AC3E}">
        <p14:creationId xmlns:p14="http://schemas.microsoft.com/office/powerpoint/2010/main" val="371260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E9BC0CB-5BF9-FADC-AC4C-647A4EE0C6AC}"/>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14810" r="22686" b="19079"/>
          <a:stretch/>
        </p:blipFill>
        <p:spPr>
          <a:xfrm>
            <a:off x="2263243" y="561622"/>
            <a:ext cx="8416046" cy="4531651"/>
          </a:xfrm>
          <a:prstGeom prst="rect">
            <a:avLst/>
          </a:prstGeom>
        </p:spPr>
      </p:pic>
    </p:spTree>
    <p:extLst>
      <p:ext uri="{BB962C8B-B14F-4D97-AF65-F5344CB8AC3E}">
        <p14:creationId xmlns:p14="http://schemas.microsoft.com/office/powerpoint/2010/main" val="1166272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1EDCA7-541F-8BBE-A5E0-4D6CD1E236CC}"/>
              </a:ext>
            </a:extLst>
          </p:cNvPr>
          <p:cNvSpPr>
            <a:spLocks noGrp="1"/>
          </p:cNvSpPr>
          <p:nvPr>
            <p:ph type="title"/>
          </p:nvPr>
        </p:nvSpPr>
        <p:spPr>
          <a:xfrm>
            <a:off x="943688" y="110706"/>
            <a:ext cx="10559336" cy="772384"/>
          </a:xfrm>
        </p:spPr>
        <p:style>
          <a:lnRef idx="1">
            <a:schemeClr val="accent4"/>
          </a:lnRef>
          <a:fillRef idx="2">
            <a:schemeClr val="accent4"/>
          </a:fillRef>
          <a:effectRef idx="1">
            <a:schemeClr val="accent4"/>
          </a:effectRef>
          <a:fontRef idx="minor">
            <a:schemeClr val="dk1"/>
          </a:fontRef>
        </p:style>
        <p:txBody>
          <a:bodyPr/>
          <a:lstStyle/>
          <a:p>
            <a:r>
              <a:rPr lang="en-US"/>
              <a:t>Install </a:t>
            </a:r>
            <a:r>
              <a:rPr lang="en-US" err="1"/>
              <a:t>wxpython</a:t>
            </a:r>
            <a:endParaRPr lang="en-MY"/>
          </a:p>
        </p:txBody>
      </p:sp>
      <p:pic>
        <p:nvPicPr>
          <p:cNvPr id="5" name="Content Placeholder 4">
            <a:extLst>
              <a:ext uri="{FF2B5EF4-FFF2-40B4-BE49-F238E27FC236}">
                <a16:creationId xmlns:a16="http://schemas.microsoft.com/office/drawing/2014/main" xmlns="" id="{1BE7E309-1191-C216-1CFA-47BE9A52B1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1" t="43631" r="21199" b="25203"/>
          <a:stretch/>
        </p:blipFill>
        <p:spPr>
          <a:xfrm>
            <a:off x="1542480" y="3012638"/>
            <a:ext cx="7650846" cy="1862667"/>
          </a:xfrm>
        </p:spPr>
      </p:pic>
      <p:sp>
        <p:nvSpPr>
          <p:cNvPr id="6" name="TextBox 5">
            <a:extLst>
              <a:ext uri="{FF2B5EF4-FFF2-40B4-BE49-F238E27FC236}">
                <a16:creationId xmlns:a16="http://schemas.microsoft.com/office/drawing/2014/main" xmlns="" id="{6F03DA3B-820E-9BC3-2B3E-9A9210CBFB7C}"/>
              </a:ext>
            </a:extLst>
          </p:cNvPr>
          <p:cNvSpPr txBox="1"/>
          <p:nvPr/>
        </p:nvSpPr>
        <p:spPr>
          <a:xfrm>
            <a:off x="2905719" y="4996623"/>
            <a:ext cx="4166886" cy="369332"/>
          </a:xfrm>
          <a:prstGeom prst="rect">
            <a:avLst/>
          </a:prstGeom>
          <a:noFill/>
        </p:spPr>
        <p:txBody>
          <a:bodyPr wrap="square" rtlCol="0">
            <a:spAutoFit/>
          </a:bodyPr>
          <a:lstStyle/>
          <a:p>
            <a:r>
              <a:rPr lang="en-US"/>
              <a:t>Type pip install </a:t>
            </a:r>
            <a:r>
              <a:rPr lang="en-US" err="1"/>
              <a:t>wxpython</a:t>
            </a:r>
            <a:r>
              <a:rPr lang="en-US"/>
              <a:t>==4.0.7</a:t>
            </a:r>
            <a:endParaRPr lang="en-MY"/>
          </a:p>
        </p:txBody>
      </p:sp>
      <p:sp>
        <p:nvSpPr>
          <p:cNvPr id="3" name="TextBox 2">
            <a:extLst>
              <a:ext uri="{FF2B5EF4-FFF2-40B4-BE49-F238E27FC236}">
                <a16:creationId xmlns:a16="http://schemas.microsoft.com/office/drawing/2014/main" xmlns="" id="{E15DD173-0988-B63B-625B-70DF14983415}"/>
              </a:ext>
            </a:extLst>
          </p:cNvPr>
          <p:cNvSpPr txBox="1"/>
          <p:nvPr/>
        </p:nvSpPr>
        <p:spPr>
          <a:xfrm>
            <a:off x="1316967" y="1302589"/>
            <a:ext cx="98168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ea typeface="+mn-lt"/>
                <a:cs typeface="+mn-lt"/>
              </a:rPr>
              <a:t>wxPython</a:t>
            </a:r>
            <a:r>
              <a:rPr lang="en-US" dirty="0">
                <a:ea typeface="+mn-lt"/>
                <a:cs typeface="+mn-lt"/>
              </a:rPr>
              <a:t> is a wrapper for the cross-platform GUI API </a:t>
            </a:r>
            <a:r>
              <a:rPr lang="en-US" dirty="0" err="1">
                <a:ea typeface="+mn-lt"/>
                <a:cs typeface="+mn-lt"/>
              </a:rPr>
              <a:t>wxWidgets</a:t>
            </a:r>
            <a:r>
              <a:rPr lang="en-US" dirty="0">
                <a:ea typeface="+mn-lt"/>
                <a:cs typeface="+mn-lt"/>
              </a:rPr>
              <a:t> for the Python programming language</a:t>
            </a:r>
          </a:p>
          <a:p>
            <a:pPr marL="285750" indent="-285750">
              <a:buFont typeface="Arial"/>
              <a:buChar char="•"/>
            </a:pPr>
            <a:r>
              <a:rPr lang="en-US" dirty="0">
                <a:ea typeface="+mn-lt"/>
                <a:cs typeface="+mn-lt"/>
              </a:rPr>
              <a:t> It is implemented as a Python extension module</a:t>
            </a:r>
            <a:endParaRPr lang="en-US">
              <a:cs typeface="Calibri"/>
            </a:endParaRPr>
          </a:p>
        </p:txBody>
      </p:sp>
    </p:spTree>
    <p:extLst>
      <p:ext uri="{BB962C8B-B14F-4D97-AF65-F5344CB8AC3E}">
        <p14:creationId xmlns:p14="http://schemas.microsoft.com/office/powerpoint/2010/main" val="3833168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3713E-D40A-AC11-7677-5308B43AEEBE}"/>
              </a:ext>
            </a:extLst>
          </p:cNvPr>
          <p:cNvSpPr>
            <a:spLocks noGrp="1"/>
          </p:cNvSpPr>
          <p:nvPr>
            <p:ph type="title"/>
          </p:nvPr>
        </p:nvSpPr>
        <p:spPr>
          <a:xfrm>
            <a:off x="1455557" y="96330"/>
            <a:ext cx="10047467" cy="670621"/>
          </a:xfrm>
        </p:spPr>
        <p:style>
          <a:lnRef idx="1">
            <a:schemeClr val="accent4"/>
          </a:lnRef>
          <a:fillRef idx="2">
            <a:schemeClr val="accent4"/>
          </a:fillRef>
          <a:effectRef idx="1">
            <a:schemeClr val="accent4"/>
          </a:effectRef>
          <a:fontRef idx="minor">
            <a:schemeClr val="dk1"/>
          </a:fontRef>
        </p:style>
        <p:txBody>
          <a:bodyPr>
            <a:normAutofit fontScale="90000"/>
          </a:bodyPr>
          <a:lstStyle/>
          <a:p>
            <a:r>
              <a:rPr lang="en-US"/>
              <a:t>Install ride</a:t>
            </a:r>
            <a:endParaRPr lang="en-MY"/>
          </a:p>
        </p:txBody>
      </p:sp>
      <p:pic>
        <p:nvPicPr>
          <p:cNvPr id="9" name="Content Placeholder 8">
            <a:extLst>
              <a:ext uri="{FF2B5EF4-FFF2-40B4-BE49-F238E27FC236}">
                <a16:creationId xmlns:a16="http://schemas.microsoft.com/office/drawing/2014/main" xmlns="" id="{E9A233F0-7D09-F776-839C-EE324FC7D4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466" t="33763" r="21336" b="21558"/>
          <a:stretch/>
        </p:blipFill>
        <p:spPr>
          <a:xfrm>
            <a:off x="2472267" y="1930400"/>
            <a:ext cx="7642579" cy="2696406"/>
          </a:xfrm>
        </p:spPr>
      </p:pic>
      <p:sp>
        <p:nvSpPr>
          <p:cNvPr id="10" name="TextBox 9">
            <a:extLst>
              <a:ext uri="{FF2B5EF4-FFF2-40B4-BE49-F238E27FC236}">
                <a16:creationId xmlns:a16="http://schemas.microsoft.com/office/drawing/2014/main" xmlns="" id="{C4172419-C01F-A6D9-0137-2CF0AC61BE14}"/>
              </a:ext>
            </a:extLst>
          </p:cNvPr>
          <p:cNvSpPr txBox="1"/>
          <p:nvPr/>
        </p:nvSpPr>
        <p:spPr>
          <a:xfrm>
            <a:off x="3070578" y="5091289"/>
            <a:ext cx="3657600" cy="369332"/>
          </a:xfrm>
          <a:prstGeom prst="rect">
            <a:avLst/>
          </a:prstGeom>
          <a:noFill/>
        </p:spPr>
        <p:txBody>
          <a:bodyPr wrap="square" rtlCol="0">
            <a:spAutoFit/>
          </a:bodyPr>
          <a:lstStyle/>
          <a:p>
            <a:r>
              <a:rPr lang="en-US"/>
              <a:t>Type pip install </a:t>
            </a:r>
            <a:r>
              <a:rPr lang="en-US" err="1"/>
              <a:t>robotframework</a:t>
            </a:r>
            <a:r>
              <a:rPr lang="en-US"/>
              <a:t>-ride</a:t>
            </a:r>
            <a:endParaRPr lang="en-MY"/>
          </a:p>
        </p:txBody>
      </p:sp>
      <p:sp>
        <p:nvSpPr>
          <p:cNvPr id="3" name="TextBox 2">
            <a:extLst>
              <a:ext uri="{FF2B5EF4-FFF2-40B4-BE49-F238E27FC236}">
                <a16:creationId xmlns:a16="http://schemas.microsoft.com/office/drawing/2014/main" xmlns="" id="{5D8A5B5F-5745-1A66-F18D-0E6916B412C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4" name="TextBox 3">
            <a:extLst>
              <a:ext uri="{FF2B5EF4-FFF2-40B4-BE49-F238E27FC236}">
                <a16:creationId xmlns:a16="http://schemas.microsoft.com/office/drawing/2014/main" xmlns="" id="{A9C2E1A4-270E-51D1-1027-79E6BD7F769A}"/>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TextBox 4">
            <a:extLst>
              <a:ext uri="{FF2B5EF4-FFF2-40B4-BE49-F238E27FC236}">
                <a16:creationId xmlns:a16="http://schemas.microsoft.com/office/drawing/2014/main" xmlns="" id="{F8D6EFAA-085F-9D6F-3BA7-9D63B4BFA4A8}"/>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xmlns="" id="{38CF6813-22B2-F5BD-17CE-7A0EE960FAB1}"/>
              </a:ext>
            </a:extLst>
          </p:cNvPr>
          <p:cNvSpPr txBox="1"/>
          <p:nvPr/>
        </p:nvSpPr>
        <p:spPr>
          <a:xfrm>
            <a:off x="1949570" y="842513"/>
            <a:ext cx="8537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Ride is </a:t>
            </a:r>
            <a:r>
              <a:rPr lang="en-US" b="1" dirty="0">
                <a:ea typeface="+mn-lt"/>
                <a:cs typeface="+mn-lt"/>
              </a:rPr>
              <a:t>a testing editor for Robot Framework</a:t>
            </a:r>
            <a:r>
              <a:rPr lang="en-US" dirty="0">
                <a:ea typeface="+mn-lt"/>
                <a:cs typeface="+mn-lt"/>
              </a:rPr>
              <a:t>. </a:t>
            </a:r>
            <a:endParaRPr lang="en-US">
              <a:ea typeface="Calibri"/>
              <a:cs typeface="Calibri"/>
            </a:endParaRPr>
          </a:p>
          <a:p>
            <a:pPr marL="285750" indent="-285750">
              <a:buFont typeface="Arial"/>
              <a:buChar char="•"/>
            </a:pPr>
            <a:r>
              <a:rPr lang="en-US" dirty="0">
                <a:ea typeface="+mn-lt"/>
                <a:cs typeface="+mn-lt"/>
              </a:rPr>
              <a:t>We will write test cases in Ride</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7971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5E89D-DE1D-6A33-9DEF-2095A87CEC48}"/>
              </a:ext>
            </a:extLst>
          </p:cNvPr>
          <p:cNvSpPr>
            <a:spLocks noGrp="1"/>
          </p:cNvSpPr>
          <p:nvPr>
            <p:ph type="title"/>
          </p:nvPr>
        </p:nvSpPr>
        <p:spPr>
          <a:xfrm>
            <a:off x="1484311" y="685800"/>
            <a:ext cx="10018713" cy="1075267"/>
          </a:xfrm>
        </p:spPr>
        <p:style>
          <a:lnRef idx="1">
            <a:schemeClr val="accent4"/>
          </a:lnRef>
          <a:fillRef idx="2">
            <a:schemeClr val="accent4"/>
          </a:fillRef>
          <a:effectRef idx="1">
            <a:schemeClr val="accent4"/>
          </a:effectRef>
          <a:fontRef idx="minor">
            <a:schemeClr val="dk1"/>
          </a:fontRef>
        </p:style>
        <p:txBody>
          <a:bodyPr/>
          <a:lstStyle/>
          <a:p>
            <a:r>
              <a:rPr lang="en-US"/>
              <a:t>Install Selenium Library</a:t>
            </a:r>
            <a:endParaRPr lang="en-MY"/>
          </a:p>
        </p:txBody>
      </p:sp>
      <p:pic>
        <p:nvPicPr>
          <p:cNvPr id="5" name="Content Placeholder 4">
            <a:extLst>
              <a:ext uri="{FF2B5EF4-FFF2-40B4-BE49-F238E27FC236}">
                <a16:creationId xmlns:a16="http://schemas.microsoft.com/office/drawing/2014/main" xmlns="" id="{65594190-153B-9DC6-A2CC-B02684C65F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92" t="53027" r="20589" b="18066"/>
          <a:stretch/>
        </p:blipFill>
        <p:spPr>
          <a:xfrm>
            <a:off x="2043999" y="1969313"/>
            <a:ext cx="8285334" cy="1867119"/>
          </a:xfrm>
        </p:spPr>
      </p:pic>
      <p:sp>
        <p:nvSpPr>
          <p:cNvPr id="6" name="TextBox 5">
            <a:extLst>
              <a:ext uri="{FF2B5EF4-FFF2-40B4-BE49-F238E27FC236}">
                <a16:creationId xmlns:a16="http://schemas.microsoft.com/office/drawing/2014/main" xmlns="" id="{A456082B-08DB-5E6B-0A0A-B00C40A2F6AA}"/>
              </a:ext>
            </a:extLst>
          </p:cNvPr>
          <p:cNvSpPr txBox="1"/>
          <p:nvPr/>
        </p:nvSpPr>
        <p:spPr>
          <a:xfrm>
            <a:off x="2709333" y="4312357"/>
            <a:ext cx="6389511" cy="369332"/>
          </a:xfrm>
          <a:prstGeom prst="rect">
            <a:avLst/>
          </a:prstGeom>
          <a:noFill/>
        </p:spPr>
        <p:txBody>
          <a:bodyPr wrap="square" rtlCol="0">
            <a:spAutoFit/>
          </a:bodyPr>
          <a:lstStyle/>
          <a:p>
            <a:r>
              <a:rPr lang="en-US"/>
              <a:t>Type pip install –upgrade </a:t>
            </a:r>
            <a:r>
              <a:rPr lang="en-US" err="1"/>
              <a:t>robotframework-seleniumlibrary</a:t>
            </a:r>
            <a:endParaRPr lang="en-MY"/>
          </a:p>
        </p:txBody>
      </p:sp>
    </p:spTree>
    <p:extLst>
      <p:ext uri="{BB962C8B-B14F-4D97-AF65-F5344CB8AC3E}">
        <p14:creationId xmlns:p14="http://schemas.microsoft.com/office/powerpoint/2010/main" val="67351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DE334BF7-3693-27F8-4E78-927BEC83F0D0}"/>
              </a:ext>
            </a:extLst>
          </p:cNvPr>
          <p:cNvPicPr>
            <a:picLocks noChangeAspect="1"/>
          </p:cNvPicPr>
          <p:nvPr/>
        </p:nvPicPr>
        <p:blipFill rotWithShape="1">
          <a:blip r:embed="rId2"/>
          <a:srcRect l="11615"/>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3" name="Freeform: Shape 32">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1DD54FD-001F-9ABE-8DD0-04DA1CF38C95}"/>
              </a:ext>
            </a:extLst>
          </p:cNvPr>
          <p:cNvSpPr>
            <a:spLocks noGrp="1"/>
          </p:cNvSpPr>
          <p:nvPr>
            <p:ph type="ctrTitle"/>
          </p:nvPr>
        </p:nvSpPr>
        <p:spPr>
          <a:xfrm>
            <a:off x="477981" y="1122363"/>
            <a:ext cx="4023360" cy="3204134"/>
          </a:xfrm>
        </p:spPr>
        <p:txBody>
          <a:bodyPr anchor="b">
            <a:normAutofit/>
          </a:bodyPr>
          <a:lstStyle/>
          <a:p>
            <a:pPr algn="l"/>
            <a:r>
              <a:rPr lang="en-US" sz="4800" b="1">
                <a:latin typeface="system-ui"/>
              </a:rPr>
              <a:t>ROBOT FRAMEWORK</a:t>
            </a:r>
            <a:endParaRPr lang="en-MY" sz="4800" b="1">
              <a:latin typeface="system-ui"/>
            </a:endParaRPr>
          </a:p>
        </p:txBody>
      </p:sp>
      <p:sp>
        <p:nvSpPr>
          <p:cNvPr id="3" name="Subtitle 2">
            <a:extLst>
              <a:ext uri="{FF2B5EF4-FFF2-40B4-BE49-F238E27FC236}">
                <a16:creationId xmlns:a16="http://schemas.microsoft.com/office/drawing/2014/main" xmlns="" id="{1AFFFC56-1254-4FC5-38EA-1AEEDDEA0D82}"/>
              </a:ext>
            </a:extLst>
          </p:cNvPr>
          <p:cNvSpPr>
            <a:spLocks noGrp="1"/>
          </p:cNvSpPr>
          <p:nvPr>
            <p:ph type="subTitle" idx="1"/>
          </p:nvPr>
        </p:nvSpPr>
        <p:spPr>
          <a:xfrm>
            <a:off x="477980" y="4872922"/>
            <a:ext cx="4023359" cy="1208141"/>
          </a:xfrm>
        </p:spPr>
        <p:txBody>
          <a:bodyPr>
            <a:normAutofit/>
          </a:bodyPr>
          <a:lstStyle/>
          <a:p>
            <a:pPr algn="l"/>
            <a:r>
              <a:rPr lang="en-US" sz="2000"/>
              <a:t>Building Automation Testing Using Robot Framework</a:t>
            </a:r>
            <a:endParaRPr lang="en-MY" sz="2000"/>
          </a:p>
        </p:txBody>
      </p:sp>
      <p:sp>
        <p:nvSpPr>
          <p:cNvPr id="37" name="Rectangle 36">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3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247075-DB8E-DBB3-8D9A-778820D4F6E2}"/>
              </a:ext>
            </a:extLst>
          </p:cNvPr>
          <p:cNvSpPr>
            <a:spLocks noGrp="1"/>
          </p:cNvSpPr>
          <p:nvPr>
            <p:ph type="title"/>
          </p:nvPr>
        </p:nvSpPr>
        <p:spPr>
          <a:xfrm>
            <a:off x="1489778" y="469590"/>
            <a:ext cx="10018713" cy="860778"/>
          </a:xfrm>
        </p:spPr>
        <p:style>
          <a:lnRef idx="1">
            <a:schemeClr val="accent4"/>
          </a:lnRef>
          <a:fillRef idx="2">
            <a:schemeClr val="accent4"/>
          </a:fillRef>
          <a:effectRef idx="1">
            <a:schemeClr val="accent4"/>
          </a:effectRef>
          <a:fontRef idx="minor">
            <a:schemeClr val="dk1"/>
          </a:fontRef>
        </p:style>
        <p:txBody>
          <a:bodyPr/>
          <a:lstStyle/>
          <a:p>
            <a:r>
              <a:rPr lang="en-US"/>
              <a:t>Open ride robot framework</a:t>
            </a:r>
            <a:endParaRPr lang="en-MY"/>
          </a:p>
        </p:txBody>
      </p:sp>
      <p:pic>
        <p:nvPicPr>
          <p:cNvPr id="5" name="Content Placeholder 4">
            <a:extLst>
              <a:ext uri="{FF2B5EF4-FFF2-40B4-BE49-F238E27FC236}">
                <a16:creationId xmlns:a16="http://schemas.microsoft.com/office/drawing/2014/main" xmlns="" id="{ACF12DD4-420F-6D01-3BCE-D086B98ECE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05" t="66511" r="19777" b="26399"/>
          <a:stretch/>
        </p:blipFill>
        <p:spPr>
          <a:xfrm>
            <a:off x="1489778" y="1793504"/>
            <a:ext cx="9491577" cy="508000"/>
          </a:xfrm>
        </p:spPr>
      </p:pic>
      <p:sp>
        <p:nvSpPr>
          <p:cNvPr id="6" name="TextBox 5">
            <a:extLst>
              <a:ext uri="{FF2B5EF4-FFF2-40B4-BE49-F238E27FC236}">
                <a16:creationId xmlns:a16="http://schemas.microsoft.com/office/drawing/2014/main" xmlns="" id="{CEEB8EEA-D856-BE90-6779-AEA02040837A}"/>
              </a:ext>
            </a:extLst>
          </p:cNvPr>
          <p:cNvSpPr txBox="1"/>
          <p:nvPr/>
        </p:nvSpPr>
        <p:spPr>
          <a:xfrm>
            <a:off x="1794932" y="2301504"/>
            <a:ext cx="4809067" cy="369332"/>
          </a:xfrm>
          <a:prstGeom prst="rect">
            <a:avLst/>
          </a:prstGeom>
          <a:noFill/>
        </p:spPr>
        <p:txBody>
          <a:bodyPr wrap="square" rtlCol="0">
            <a:spAutoFit/>
          </a:bodyPr>
          <a:lstStyle/>
          <a:p>
            <a:r>
              <a:rPr lang="en-US"/>
              <a:t>Type ride.py</a:t>
            </a:r>
          </a:p>
        </p:txBody>
      </p:sp>
      <p:pic>
        <p:nvPicPr>
          <p:cNvPr id="8" name="Picture 7">
            <a:extLst>
              <a:ext uri="{FF2B5EF4-FFF2-40B4-BE49-F238E27FC236}">
                <a16:creationId xmlns:a16="http://schemas.microsoft.com/office/drawing/2014/main" xmlns="" id="{BD91389E-1128-3EEB-5091-A55C109C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822" y="2670836"/>
            <a:ext cx="7258756" cy="4081058"/>
          </a:xfrm>
          <a:prstGeom prst="rect">
            <a:avLst/>
          </a:prstGeom>
        </p:spPr>
      </p:pic>
    </p:spTree>
    <p:extLst>
      <p:ext uri="{BB962C8B-B14F-4D97-AF65-F5344CB8AC3E}">
        <p14:creationId xmlns:p14="http://schemas.microsoft.com/office/powerpoint/2010/main" val="3408843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77F8DB-067A-61BD-B930-8DEAF2EF3E81}"/>
              </a:ext>
            </a:extLst>
          </p:cNvPr>
          <p:cNvSpPr>
            <a:spLocks noGrp="1"/>
          </p:cNvSpPr>
          <p:nvPr>
            <p:ph type="ctrTitle"/>
          </p:nvPr>
        </p:nvSpPr>
        <p:spPr>
          <a:xfrm>
            <a:off x="1380226" y="115948"/>
            <a:ext cx="9144000" cy="2387600"/>
          </a:xfrm>
        </p:spPr>
        <p:txBody>
          <a:bodyPr/>
          <a:lstStyle/>
          <a:p>
            <a:r>
              <a:rPr lang="en-US" dirty="0">
                <a:cs typeface="Calibri Light"/>
              </a:rPr>
              <a:t>Webpage sample: </a:t>
            </a:r>
            <a:endParaRPr lang="en-US" dirty="0"/>
          </a:p>
        </p:txBody>
      </p:sp>
      <p:pic>
        <p:nvPicPr>
          <p:cNvPr id="4" name="Picture 4" descr="Logo&#10;&#10;Description automatically generated">
            <a:extLst>
              <a:ext uri="{FF2B5EF4-FFF2-40B4-BE49-F238E27FC236}">
                <a16:creationId xmlns:a16="http://schemas.microsoft.com/office/drawing/2014/main" xmlns="" id="{4C7CE900-63E8-98C4-AA6C-86554224415E}"/>
              </a:ext>
            </a:extLst>
          </p:cNvPr>
          <p:cNvPicPr>
            <a:picLocks noChangeAspect="1"/>
          </p:cNvPicPr>
          <p:nvPr/>
        </p:nvPicPr>
        <p:blipFill>
          <a:blip r:embed="rId2"/>
          <a:stretch>
            <a:fillRect/>
          </a:stretch>
        </p:blipFill>
        <p:spPr>
          <a:xfrm>
            <a:off x="2289684" y="3004149"/>
            <a:ext cx="7612631" cy="1496683"/>
          </a:xfrm>
          <a:prstGeom prst="rect">
            <a:avLst/>
          </a:prstGeom>
        </p:spPr>
      </p:pic>
    </p:spTree>
    <p:extLst>
      <p:ext uri="{BB962C8B-B14F-4D97-AF65-F5344CB8AC3E}">
        <p14:creationId xmlns:p14="http://schemas.microsoft.com/office/powerpoint/2010/main" val="3381350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xmlns="" id="{13272647-F37F-7FF6-BA81-BB3C3FE77957}"/>
              </a:ext>
            </a:extLst>
          </p:cNvPr>
          <p:cNvPicPr>
            <a:picLocks noChangeAspect="1"/>
          </p:cNvPicPr>
          <p:nvPr/>
        </p:nvPicPr>
        <p:blipFill>
          <a:blip r:embed="rId2"/>
          <a:stretch>
            <a:fillRect/>
          </a:stretch>
        </p:blipFill>
        <p:spPr>
          <a:xfrm>
            <a:off x="1029419" y="5356"/>
            <a:ext cx="10147538" cy="6674758"/>
          </a:xfrm>
          <a:prstGeom prst="rect">
            <a:avLst/>
          </a:prstGeom>
        </p:spPr>
      </p:pic>
    </p:spTree>
    <p:extLst>
      <p:ext uri="{BB962C8B-B14F-4D97-AF65-F5344CB8AC3E}">
        <p14:creationId xmlns:p14="http://schemas.microsoft.com/office/powerpoint/2010/main" val="3162366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C608BEB-860E-4094-8511-78603564A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and </a:t>
            </a:r>
            <a:r>
              <a:rPr lang="en-US" sz="4000" dirty="0">
                <a:solidFill>
                  <a:srgbClr val="FFFFFF"/>
                </a:solidFill>
              </a:rPr>
              <a:t/>
            </a:r>
            <a:br>
              <a:rPr lang="en-US" sz="4000" dirty="0">
                <a:solidFill>
                  <a:srgbClr val="FFFFFF"/>
                </a:solidFill>
              </a:rPr>
            </a:br>
            <a:r>
              <a:rPr lang="en-US" sz="4000" dirty="0">
                <a:solidFill>
                  <a:srgbClr val="FFFFFF"/>
                </a:solidFill>
              </a:rPr>
              <a:t>Test</a:t>
            </a:r>
            <a:r>
              <a:rPr lang="en-US" sz="4000" kern="1200" dirty="0">
                <a:solidFill>
                  <a:srgbClr val="FFFFFF"/>
                </a:solidFill>
                <a:latin typeface="+mj-lt"/>
                <a:ea typeface="+mj-ea"/>
                <a:cs typeface="+mj-cs"/>
              </a:rPr>
              <a:t> </a:t>
            </a:r>
            <a:r>
              <a:rPr lang="en-US" sz="4000" dirty="0">
                <a:solidFill>
                  <a:srgbClr val="FFFFFF"/>
                </a:solidFill>
              </a:rPr>
              <a:t>Cases in Project</a:t>
            </a:r>
            <a:endParaRPr lang="en-US" sz="4000" kern="1200" dirty="0">
              <a:solidFill>
                <a:srgbClr val="FFFFFF"/>
              </a:solidFill>
              <a:latin typeface="+mj-lt"/>
              <a:cs typeface="Calibri Light"/>
            </a:endParaRPr>
          </a:p>
        </p:txBody>
      </p:sp>
      <p:sp>
        <p:nvSpPr>
          <p:cNvPr id="3" name="Content Placeholder 2">
            <a:extLst>
              <a:ext uri="{FF2B5EF4-FFF2-40B4-BE49-F238E27FC236}">
                <a16:creationId xmlns:a16="http://schemas.microsoft.com/office/drawing/2014/main" xmlns="" id="{9B061EEF-FF4E-F4DC-64B8-B92C39FC317F}"/>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1700"/>
              <a:t>Candidates: </a:t>
            </a:r>
            <a:br>
              <a:rPr lang="en-US" sz="1700"/>
            </a:br>
            <a:endParaRPr lang="en-US" sz="1700"/>
          </a:p>
          <a:p>
            <a:pPr lvl="1"/>
            <a:r>
              <a:rPr lang="en-US" sz="1700"/>
              <a:t>Adding Candidates</a:t>
            </a:r>
          </a:p>
          <a:p>
            <a:pPr lvl="2"/>
            <a:r>
              <a:rPr lang="en-US" sz="1700"/>
              <a:t>(+) Success adding candidate</a:t>
            </a:r>
          </a:p>
          <a:p>
            <a:pPr lvl="2"/>
            <a:r>
              <a:rPr lang="en-US" sz="1700"/>
              <a:t>(-) Add with wrong email format</a:t>
            </a:r>
          </a:p>
          <a:p>
            <a:pPr lvl="2"/>
            <a:r>
              <a:rPr lang="en-US" sz="1700"/>
              <a:t>(-) Leave the form blank</a:t>
            </a:r>
          </a:p>
          <a:p>
            <a:pPr lvl="2"/>
            <a:r>
              <a:rPr lang="en-US" sz="1700"/>
              <a:t>(-) Add with resume exceed size</a:t>
            </a:r>
            <a:br>
              <a:rPr lang="en-US" sz="1700"/>
            </a:br>
            <a:endParaRPr lang="en-US" sz="1700"/>
          </a:p>
          <a:p>
            <a:pPr lvl="1"/>
            <a:r>
              <a:rPr lang="en-US" sz="1700"/>
              <a:t>Deleting Candidates</a:t>
            </a:r>
          </a:p>
          <a:p>
            <a:pPr lvl="2"/>
            <a:r>
              <a:rPr lang="en-US" sz="1700"/>
              <a:t>(+) Success deleting candidate</a:t>
            </a:r>
          </a:p>
        </p:txBody>
      </p:sp>
      <p:cxnSp>
        <p:nvCxnSpPr>
          <p:cNvPr id="12" name="Straight Connector 11">
            <a:extLst>
              <a:ext uri="{FF2B5EF4-FFF2-40B4-BE49-F238E27FC236}">
                <a16:creationId xmlns:a16="http://schemas.microsoft.com/office/drawing/2014/main" xmlns="" id="{1F16A8D4-FE87-4604-88B2-394B5D1EB43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xmlns="" id="{6100C0FC-41E1-A0D4-0174-AD4DC5BA46C0}"/>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t>Jobs Categories </a:t>
            </a:r>
            <a:br>
              <a:rPr lang="en-US" sz="1700"/>
            </a:br>
            <a:endParaRPr lang="en-US" sz="1700"/>
          </a:p>
          <a:p>
            <a:pPr marL="971550" lvl="1"/>
            <a:r>
              <a:rPr lang="en-US" sz="1700"/>
              <a:t>Add job categories</a:t>
            </a:r>
          </a:p>
          <a:p>
            <a:pPr marL="1428750" lvl="2"/>
            <a:r>
              <a:rPr lang="en-US" sz="1700"/>
              <a:t>(+) Success adding job</a:t>
            </a:r>
          </a:p>
          <a:p>
            <a:pPr marL="1428750" lvl="2"/>
            <a:r>
              <a:rPr lang="en-US" sz="1700"/>
              <a:t>(-) Add existing job</a:t>
            </a:r>
            <a:br>
              <a:rPr lang="en-US" sz="1700"/>
            </a:br>
            <a:endParaRPr lang="en-US" sz="1700"/>
          </a:p>
          <a:p>
            <a:pPr marL="971550" lvl="1"/>
            <a:r>
              <a:rPr lang="en-US" sz="1700"/>
              <a:t>Delete job categories</a:t>
            </a:r>
          </a:p>
          <a:p>
            <a:pPr marL="1428750" lvl="2"/>
            <a:r>
              <a:rPr lang="en-US" sz="1700"/>
              <a:t>(+) Success deleting job</a:t>
            </a:r>
          </a:p>
          <a:p>
            <a:pPr marL="1428750" lvl="2"/>
            <a:r>
              <a:rPr lang="en-US" sz="1700"/>
              <a:t>(+) Success delete more than one</a:t>
            </a:r>
          </a:p>
          <a:p>
            <a:pPr marL="0"/>
            <a:endParaRPr lang="en-US" sz="1700"/>
          </a:p>
        </p:txBody>
      </p:sp>
    </p:spTree>
    <p:extLst>
      <p:ext uri="{BB962C8B-B14F-4D97-AF65-F5344CB8AC3E}">
        <p14:creationId xmlns:p14="http://schemas.microsoft.com/office/powerpoint/2010/main" val="513752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C608BEB-860E-4094-8511-78603564A7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87422F9-AE7F-3A04-6E68-D4EBBA5BEC23}"/>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List Feature </a:t>
            </a:r>
            <a:r>
              <a:rPr lang="en-US" sz="4000" dirty="0">
                <a:solidFill>
                  <a:srgbClr val="FFFFFF"/>
                </a:solidFill>
              </a:rPr>
              <a:t>and Test Cases in Project</a:t>
            </a:r>
            <a:endParaRPr lang="en-US" sz="4000" dirty="0">
              <a:ea typeface="+mj-lt"/>
              <a:cs typeface="+mj-lt"/>
            </a:endParaRPr>
          </a:p>
          <a:p>
            <a:endParaRPr lang="en-US" sz="4000" kern="1200" dirty="0">
              <a:solidFill>
                <a:srgbClr val="FFFFFF"/>
              </a:solidFill>
              <a:latin typeface="+mj-lt"/>
              <a:cs typeface="Calibri Light"/>
            </a:endParaRPr>
          </a:p>
        </p:txBody>
      </p:sp>
      <p:sp>
        <p:nvSpPr>
          <p:cNvPr id="3" name="Content Placeholder 2">
            <a:extLst>
              <a:ext uri="{FF2B5EF4-FFF2-40B4-BE49-F238E27FC236}">
                <a16:creationId xmlns:a16="http://schemas.microsoft.com/office/drawing/2014/main" xmlns="" id="{9B061EEF-FF4E-F4DC-64B8-B92C39FC317F}"/>
              </a:ext>
            </a:extLst>
          </p:cNvPr>
          <p:cNvSpPr>
            <a:spLocks noGrp="1"/>
          </p:cNvSpPr>
          <p:nvPr>
            <p:ph idx="1"/>
          </p:nvPr>
        </p:nvSpPr>
        <p:spPr>
          <a:xfrm>
            <a:off x="4150817" y="319810"/>
            <a:ext cx="3772339" cy="6132258"/>
          </a:xfrm>
        </p:spPr>
        <p:txBody>
          <a:bodyPr vert="horz" lIns="91440" tIns="45720" rIns="91440" bIns="45720" rtlCol="0" anchor="t">
            <a:normAutofit/>
          </a:bodyPr>
          <a:lstStyle/>
          <a:p>
            <a:r>
              <a:rPr lang="en-US" sz="1700" dirty="0"/>
              <a:t>License: </a:t>
            </a:r>
            <a:br>
              <a:rPr lang="en-US" sz="1700" dirty="0"/>
            </a:br>
            <a:endParaRPr lang="en-US" sz="1700"/>
          </a:p>
          <a:p>
            <a:pPr lvl="1"/>
            <a:r>
              <a:rPr lang="en-US" sz="1700" dirty="0">
                <a:ea typeface="+mn-lt"/>
                <a:cs typeface="+mn-lt"/>
              </a:rPr>
              <a:t>Add Licenses</a:t>
            </a:r>
          </a:p>
          <a:p>
            <a:pPr lvl="2"/>
            <a:r>
              <a:rPr lang="en-US" sz="1700" dirty="0">
                <a:ea typeface="+mn-lt"/>
                <a:cs typeface="+mn-lt"/>
              </a:rPr>
              <a:t>(+) Success add license</a:t>
            </a:r>
          </a:p>
          <a:p>
            <a:pPr lvl="2"/>
            <a:r>
              <a:rPr lang="en-US" sz="1700" dirty="0">
                <a:ea typeface="+mn-lt"/>
                <a:cs typeface="+mn-lt"/>
              </a:rPr>
              <a:t>(-) Add existing license</a:t>
            </a:r>
          </a:p>
          <a:p>
            <a:pPr lvl="2"/>
            <a:r>
              <a:rPr lang="en-US" sz="1700" dirty="0">
                <a:ea typeface="+mn-lt"/>
                <a:cs typeface="+mn-lt"/>
              </a:rPr>
              <a:t>(-) Leave the form blank</a:t>
            </a:r>
          </a:p>
          <a:p>
            <a:pPr lvl="1"/>
            <a:endParaRPr lang="en-US" sz="1700" dirty="0">
              <a:ea typeface="+mn-lt"/>
              <a:cs typeface="+mn-lt"/>
            </a:endParaRPr>
          </a:p>
          <a:p>
            <a:pPr lvl="1"/>
            <a:r>
              <a:rPr lang="en-US" sz="1700" dirty="0">
                <a:ea typeface="+mn-lt"/>
                <a:cs typeface="+mn-lt"/>
              </a:rPr>
              <a:t>Delete Licenses</a:t>
            </a:r>
          </a:p>
          <a:p>
            <a:pPr marL="1428750" lvl="2"/>
            <a:r>
              <a:rPr lang="en-US" sz="1700" dirty="0"/>
              <a:t>(+) Success deleting license</a:t>
            </a:r>
            <a:endParaRPr lang="en-US" sz="1700" dirty="0">
              <a:ea typeface="+mn-lt"/>
              <a:cs typeface="+mn-lt"/>
            </a:endParaRPr>
          </a:p>
          <a:p>
            <a:pPr marL="1428750" lvl="2"/>
            <a:r>
              <a:rPr lang="en-US" sz="1700" dirty="0"/>
              <a:t>(+) Success delete more than one</a:t>
            </a:r>
            <a:br>
              <a:rPr lang="en-US" sz="1700" dirty="0"/>
            </a:br>
            <a:endParaRPr lang="en-US" sz="1700" dirty="0">
              <a:ea typeface="+mn-lt"/>
              <a:cs typeface="+mn-lt"/>
            </a:endParaRPr>
          </a:p>
          <a:p>
            <a:pPr lvl="1"/>
            <a:r>
              <a:rPr lang="en-US" sz="1700" dirty="0">
                <a:ea typeface="+mn-lt"/>
                <a:cs typeface="+mn-lt"/>
              </a:rPr>
              <a:t>Edit Licenses</a:t>
            </a:r>
          </a:p>
          <a:p>
            <a:pPr lvl="2"/>
            <a:r>
              <a:rPr lang="en-US" sz="1700" dirty="0"/>
              <a:t>(+) success edit name license</a:t>
            </a:r>
            <a:endParaRPr lang="en-US" sz="1700" dirty="0">
              <a:ea typeface="+mn-lt"/>
              <a:cs typeface="+mn-lt"/>
            </a:endParaRPr>
          </a:p>
          <a:p>
            <a:pPr lvl="2"/>
            <a:r>
              <a:rPr lang="en-US" sz="1700" dirty="0"/>
              <a:t>(-) Enter with same name license</a:t>
            </a:r>
            <a:endParaRPr lang="en-US" sz="1700" dirty="0">
              <a:ea typeface="+mn-lt"/>
              <a:cs typeface="+mn-lt"/>
            </a:endParaRPr>
          </a:p>
          <a:p>
            <a:pPr lvl="2"/>
            <a:r>
              <a:rPr lang="en-US" sz="1700" dirty="0"/>
              <a:t>(-) Leave the form blank</a:t>
            </a:r>
            <a:endParaRPr lang="en-US" sz="1700" dirty="0">
              <a:ea typeface="+mn-lt"/>
              <a:cs typeface="+mn-lt"/>
            </a:endParaRPr>
          </a:p>
          <a:p>
            <a:pPr lvl="1"/>
            <a:endParaRPr lang="en-US" sz="1700" dirty="0">
              <a:ea typeface="+mn-lt"/>
              <a:cs typeface="+mn-lt"/>
            </a:endParaRPr>
          </a:p>
          <a:p>
            <a:pPr lvl="1"/>
            <a:endParaRPr lang="en-US" sz="1700" dirty="0">
              <a:cs typeface="Calibri"/>
            </a:endParaRPr>
          </a:p>
        </p:txBody>
      </p:sp>
      <p:cxnSp>
        <p:nvCxnSpPr>
          <p:cNvPr id="12" name="Straight Connector 11">
            <a:extLst>
              <a:ext uri="{FF2B5EF4-FFF2-40B4-BE49-F238E27FC236}">
                <a16:creationId xmlns:a16="http://schemas.microsoft.com/office/drawing/2014/main" xmlns="" id="{1F16A8D4-FE87-4604-88B2-394B5D1EB43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xmlns="" id="{6100C0FC-41E1-A0D4-0174-AD4DC5BA46C0}"/>
              </a:ext>
            </a:extLst>
          </p:cNvPr>
          <p:cNvSpPr txBox="1">
            <a:spLocks/>
          </p:cNvSpPr>
          <p:nvPr/>
        </p:nvSpPr>
        <p:spPr>
          <a:xfrm>
            <a:off x="8350962" y="406074"/>
            <a:ext cx="3844681" cy="54565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Sans-Serif"/>
              <a:buChar char="•"/>
            </a:pPr>
            <a:r>
              <a:rPr lang="en-US" sz="1700" dirty="0">
                <a:cs typeface="Calibri"/>
              </a:rPr>
              <a:t>Nationalities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Add Nationalities</a:t>
            </a:r>
            <a:endParaRPr lang="en-US" sz="1700" dirty="0">
              <a:ea typeface="+mn-lt"/>
              <a:cs typeface="+mn-lt"/>
            </a:endParaRPr>
          </a:p>
          <a:p>
            <a:pPr marL="1428750" lvl="2" indent="-285750">
              <a:buFont typeface="Arial,Sans-Serif"/>
              <a:buChar char="•"/>
            </a:pPr>
            <a:r>
              <a:rPr lang="en-US" sz="1700" dirty="0">
                <a:cs typeface="Calibri"/>
              </a:rPr>
              <a:t>(+) Success add national</a:t>
            </a:r>
            <a:endParaRPr lang="en-US" sz="1700" dirty="0">
              <a:ea typeface="+mn-lt"/>
              <a:cs typeface="+mn-lt"/>
            </a:endParaRPr>
          </a:p>
          <a:p>
            <a:pPr marL="1428750" lvl="2" indent="-285750">
              <a:buFont typeface="Arial,Sans-Serif"/>
              <a:buChar char="•"/>
            </a:pPr>
            <a:r>
              <a:rPr lang="en-US" sz="1700" dirty="0">
                <a:cs typeface="Calibri"/>
              </a:rPr>
              <a:t>(-) Add existing national</a:t>
            </a:r>
            <a:endParaRPr lang="en-US" sz="1700" dirty="0">
              <a:ea typeface="+mn-lt"/>
              <a:cs typeface="+mn-lt"/>
            </a:endParaRPr>
          </a:p>
          <a:p>
            <a:pPr marL="1428750" lvl="2" indent="-285750">
              <a:buFont typeface="Arial,Sans-Serif"/>
              <a:buChar char="•"/>
            </a:pPr>
            <a:r>
              <a:rPr lang="en-US" sz="1700" dirty="0">
                <a:cs typeface="Calibri"/>
              </a:rPr>
              <a:t>(-) Leave the form blank</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Delete Nationalities</a:t>
            </a:r>
            <a:endParaRPr lang="en-US" sz="1700" dirty="0">
              <a:ea typeface="+mn-lt"/>
              <a:cs typeface="+mn-lt"/>
            </a:endParaRPr>
          </a:p>
          <a:p>
            <a:pPr marL="1428750" lvl="2" indent="-285750">
              <a:buFont typeface="Arial,Sans-Serif"/>
              <a:buChar char="•"/>
            </a:pPr>
            <a:r>
              <a:rPr lang="en-US" sz="1700" dirty="0">
                <a:cs typeface="Calibri"/>
              </a:rPr>
              <a:t>(+) Success deleting license</a:t>
            </a:r>
            <a:endParaRPr lang="en-US" sz="1700" dirty="0">
              <a:ea typeface="+mn-lt"/>
              <a:cs typeface="+mn-lt"/>
            </a:endParaRPr>
          </a:p>
          <a:p>
            <a:pPr marL="1428750" lvl="2" indent="-285750">
              <a:buFont typeface="Arial,Sans-Serif"/>
              <a:buChar char="•"/>
            </a:pPr>
            <a:r>
              <a:rPr lang="en-US" sz="1700" dirty="0">
                <a:cs typeface="Calibri"/>
              </a:rPr>
              <a:t>(+) Success delete more than one</a:t>
            </a:r>
            <a:br>
              <a:rPr lang="en-US" sz="1700" dirty="0">
                <a:cs typeface="Calibri"/>
              </a:rPr>
            </a:br>
            <a:r>
              <a:rPr lang="en-US" sz="1700" dirty="0">
                <a:cs typeface="Calibri"/>
              </a:rPr>
              <a:t/>
            </a:r>
            <a:br>
              <a:rPr lang="en-US" sz="1700" dirty="0">
                <a:cs typeface="Calibri"/>
              </a:rPr>
            </a:br>
            <a:endParaRPr lang="en-US" sz="1700" dirty="0">
              <a:ea typeface="+mn-lt"/>
              <a:cs typeface="+mn-lt"/>
            </a:endParaRPr>
          </a:p>
          <a:p>
            <a:pPr marL="971550" lvl="1" indent="-285750">
              <a:buFont typeface="Arial,Sans-Serif"/>
              <a:buChar char="•"/>
            </a:pPr>
            <a:r>
              <a:rPr lang="en-US" sz="1700" dirty="0">
                <a:cs typeface="Calibri"/>
              </a:rPr>
              <a:t>Edit Nationalities</a:t>
            </a:r>
            <a:endParaRPr lang="en-US" sz="1700" dirty="0">
              <a:ea typeface="+mn-lt"/>
              <a:cs typeface="+mn-lt"/>
            </a:endParaRPr>
          </a:p>
          <a:p>
            <a:pPr marL="1428750" lvl="2" indent="-285750">
              <a:buFont typeface="Arial,Sans-Serif"/>
              <a:buChar char="•"/>
            </a:pPr>
            <a:r>
              <a:rPr lang="en-US" sz="1700" dirty="0">
                <a:cs typeface="Calibri"/>
              </a:rPr>
              <a:t>(+) Success editing national</a:t>
            </a:r>
            <a:endParaRPr lang="en-US" sz="1700" dirty="0">
              <a:ea typeface="+mn-lt"/>
              <a:cs typeface="+mn-lt"/>
            </a:endParaRPr>
          </a:p>
          <a:p>
            <a:pPr marL="1428750" lvl="2" indent="-285750">
              <a:buFont typeface="Arial,Sans-Serif"/>
              <a:buChar char="•"/>
            </a:pPr>
            <a:r>
              <a:rPr lang="en-US" sz="1700" dirty="0">
                <a:cs typeface="Calibri"/>
              </a:rPr>
              <a:t>(-) Edit with same name</a:t>
            </a:r>
            <a:endParaRPr lang="en-US" sz="1700" dirty="0">
              <a:ea typeface="+mn-lt"/>
              <a:cs typeface="+mn-lt"/>
            </a:endParaRPr>
          </a:p>
          <a:p>
            <a:pPr marL="1428750" lvl="2" indent="-285750">
              <a:buFont typeface="Arial,Sans-Serif"/>
              <a:buChar char="•"/>
            </a:pPr>
            <a:r>
              <a:rPr lang="en-US" sz="1700" dirty="0">
                <a:cs typeface="Calibri"/>
              </a:rPr>
              <a:t>(-) Leave the form blank</a:t>
            </a:r>
            <a:endParaRPr lang="en-US" sz="1700" dirty="0">
              <a:ea typeface="+mn-lt"/>
              <a:cs typeface="+mn-lt"/>
            </a:endParaRPr>
          </a:p>
          <a:p>
            <a:pPr marL="971550" lvl="1" indent="-285750">
              <a:buFont typeface="Arial,Sans-Serif"/>
              <a:buChar char="•"/>
            </a:pPr>
            <a:endParaRPr lang="en-US" sz="1700" dirty="0">
              <a:ea typeface="+mn-lt"/>
              <a:cs typeface="+mn-lt"/>
            </a:endParaRPr>
          </a:p>
          <a:p>
            <a:pPr marL="0" indent="0">
              <a:buNone/>
            </a:pPr>
            <a:endParaRPr lang="en-US" sz="1700" dirty="0">
              <a:cs typeface="Calibri"/>
            </a:endParaRPr>
          </a:p>
        </p:txBody>
      </p:sp>
    </p:spTree>
    <p:extLst>
      <p:ext uri="{BB962C8B-B14F-4D97-AF65-F5344CB8AC3E}">
        <p14:creationId xmlns:p14="http://schemas.microsoft.com/office/powerpoint/2010/main" val="425626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74D01-4DE1-C127-CAFB-641DC2E922E3}"/>
              </a:ext>
            </a:extLst>
          </p:cNvPr>
          <p:cNvSpPr>
            <a:spLocks noGrp="1"/>
          </p:cNvSpPr>
          <p:nvPr>
            <p:ph type="title"/>
          </p:nvPr>
        </p:nvSpPr>
        <p:spPr/>
        <p:txBody>
          <a:bodyPr/>
          <a:lstStyle/>
          <a:p>
            <a:r>
              <a:rPr lang="en-MY" b="1">
                <a:latin typeface="system-ui"/>
              </a:rPr>
              <a:t>Test data syntax</a:t>
            </a:r>
          </a:p>
        </p:txBody>
      </p:sp>
      <p:sp>
        <p:nvSpPr>
          <p:cNvPr id="3" name="Content Placeholder 2">
            <a:extLst>
              <a:ext uri="{FF2B5EF4-FFF2-40B4-BE49-F238E27FC236}">
                <a16:creationId xmlns:a16="http://schemas.microsoft.com/office/drawing/2014/main" xmlns="" id="{0695BA62-EC35-26DF-E9BD-028EAACD36D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MY" sz="3300"/>
              <a:t>Files and directories</a:t>
            </a:r>
          </a:p>
          <a:p>
            <a:pPr algn="l">
              <a:buFont typeface="Arial" panose="020B0604020202020204" pitchFamily="34" charset="0"/>
              <a:buChar char="•"/>
            </a:pPr>
            <a:r>
              <a:rPr lang="en-US" b="0" i="0">
                <a:solidFill>
                  <a:srgbClr val="000000"/>
                </a:solidFill>
                <a:effectLst/>
                <a:latin typeface="system-ui"/>
              </a:rPr>
              <a:t>Test cases are created in </a:t>
            </a:r>
            <a:r>
              <a:rPr lang="en-US" i="0">
                <a:effectLst/>
                <a:latin typeface="system-ui"/>
              </a:rPr>
              <a:t>test case </a:t>
            </a:r>
            <a:r>
              <a:rPr lang="en-US">
                <a:latin typeface="system-ui"/>
              </a:rPr>
              <a:t>file</a:t>
            </a:r>
            <a:r>
              <a:rPr lang="en-US" i="0">
                <a:effectLst/>
                <a:latin typeface="system-ui"/>
              </a:rPr>
              <a:t>.</a:t>
            </a:r>
          </a:p>
          <a:p>
            <a:r>
              <a:rPr lang="en-US" b="0" i="0">
                <a:effectLst/>
                <a:latin typeface="system-ui"/>
              </a:rPr>
              <a:t>A test case file automatically creates a test </a:t>
            </a:r>
            <a:r>
              <a:rPr lang="en-US">
                <a:latin typeface="system-ui"/>
              </a:rPr>
              <a:t>suite containing</a:t>
            </a:r>
            <a:r>
              <a:rPr lang="en-US" b="0" i="0">
                <a:effectLst/>
                <a:latin typeface="system-ui"/>
              </a:rPr>
              <a:t> the test cases in that file.</a:t>
            </a:r>
          </a:p>
          <a:p>
            <a:pPr algn="l">
              <a:buFont typeface="Arial" panose="020B0604020202020204" pitchFamily="34" charset="0"/>
              <a:buChar char="•"/>
            </a:pPr>
            <a:r>
              <a:rPr lang="en-US" b="0" i="0">
                <a:effectLst/>
                <a:latin typeface="system-ui"/>
              </a:rPr>
              <a:t>A directory containing test case files forms a higher-level test suite. Such a test suite directory has suites created from test case files as its child test suites.</a:t>
            </a:r>
          </a:p>
          <a:p>
            <a:pPr algn="l">
              <a:buFont typeface="Arial" panose="020B0604020202020204" pitchFamily="34" charset="0"/>
              <a:buChar char="•"/>
            </a:pPr>
            <a:r>
              <a:rPr lang="en-US" b="0" i="0">
                <a:effectLst/>
                <a:latin typeface="system-ui"/>
              </a:rPr>
              <a:t>A test suite directory can also contain other test suite directories, and this hierarchical structure can be as deeply nested as needed.</a:t>
            </a:r>
          </a:p>
          <a:p>
            <a:pPr algn="l">
              <a:buFont typeface="Arial" panose="020B0604020202020204" pitchFamily="34" charset="0"/>
              <a:buChar char="•"/>
            </a:pPr>
            <a:r>
              <a:rPr lang="en-US" b="0" i="0">
                <a:effectLst/>
                <a:latin typeface="system-ui"/>
              </a:rPr>
              <a:t>Test suite directories can have a special initialization file configuring the created test suite.</a:t>
            </a:r>
          </a:p>
          <a:p>
            <a:pPr marL="0" indent="0">
              <a:buNone/>
            </a:pPr>
            <a:endParaRPr lang="en-MY"/>
          </a:p>
          <a:p>
            <a:pPr marL="0" indent="0">
              <a:buNone/>
            </a:pPr>
            <a:endParaRPr lang="en-MY"/>
          </a:p>
          <a:p>
            <a:pPr marL="0" indent="0">
              <a:buNone/>
            </a:pPr>
            <a:endParaRPr lang="en-MY"/>
          </a:p>
          <a:p>
            <a:pPr marL="0" indent="0">
              <a:buNone/>
            </a:pPr>
            <a:endParaRPr lang="en-MY"/>
          </a:p>
          <a:p>
            <a:pPr marL="0" indent="0">
              <a:buNone/>
            </a:pPr>
            <a:endParaRPr lang="en-MY"/>
          </a:p>
        </p:txBody>
      </p:sp>
    </p:spTree>
    <p:extLst>
      <p:ext uri="{BB962C8B-B14F-4D97-AF65-F5344CB8AC3E}">
        <p14:creationId xmlns:p14="http://schemas.microsoft.com/office/powerpoint/2010/main" val="37712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329EA23-3F9A-A16C-3798-59A14F0C1A59}"/>
              </a:ext>
            </a:extLst>
          </p:cNvPr>
          <p:cNvSpPr>
            <a:spLocks noGrp="1"/>
          </p:cNvSpPr>
          <p:nvPr>
            <p:ph idx="1"/>
          </p:nvPr>
        </p:nvSpPr>
        <p:spPr>
          <a:xfrm>
            <a:off x="159920" y="640398"/>
            <a:ext cx="11023894" cy="1688054"/>
          </a:xfrm>
        </p:spPr>
        <p:txBody>
          <a:bodyPr vert="horz" lIns="91440" tIns="45720" rIns="91440" bIns="45720" rtlCol="0" anchor="ctr">
            <a:normAutofit/>
          </a:bodyPr>
          <a:lstStyle/>
          <a:p>
            <a:pPr marL="0" indent="0" algn="ctr">
              <a:buNone/>
            </a:pPr>
            <a:r>
              <a:rPr lang="en-MY" sz="3200">
                <a:latin typeface="system-ui"/>
              </a:rPr>
              <a:t> </a:t>
            </a:r>
            <a:r>
              <a:rPr lang="en-MY" sz="3200" b="1">
                <a:latin typeface="system-ui"/>
              </a:rPr>
              <a:t>Test data sections</a:t>
            </a:r>
          </a:p>
          <a:p>
            <a:pPr marL="0" indent="0" algn="ctr">
              <a:buNone/>
            </a:pPr>
            <a:endParaRPr lang="en-MY" sz="2000" b="1"/>
          </a:p>
          <a:p>
            <a:pPr algn="ctr"/>
            <a:endParaRPr lang="en-MY" sz="2000"/>
          </a:p>
          <a:p>
            <a:pPr algn="ctr"/>
            <a:endParaRPr lang="en-MY" sz="2000"/>
          </a:p>
        </p:txBody>
      </p:sp>
      <p:graphicFrame>
        <p:nvGraphicFramePr>
          <p:cNvPr id="4" name="Table 3">
            <a:extLst>
              <a:ext uri="{FF2B5EF4-FFF2-40B4-BE49-F238E27FC236}">
                <a16:creationId xmlns:a16="http://schemas.microsoft.com/office/drawing/2014/main" xmlns="" id="{E2C5106D-80D8-A5E0-2EB5-616C7D24814B}"/>
              </a:ext>
            </a:extLst>
          </p:cNvPr>
          <p:cNvGraphicFramePr>
            <a:graphicFrameLocks noGrp="1"/>
          </p:cNvGraphicFramePr>
          <p:nvPr>
            <p:extLst>
              <p:ext uri="{D42A27DB-BD31-4B8C-83A1-F6EECF244321}">
                <p14:modId xmlns:p14="http://schemas.microsoft.com/office/powerpoint/2010/main" val="3976437920"/>
              </p:ext>
            </p:extLst>
          </p:nvPr>
        </p:nvGraphicFramePr>
        <p:xfrm>
          <a:off x="835154" y="2451679"/>
          <a:ext cx="10515595" cy="3806338"/>
        </p:xfrm>
        <a:graphic>
          <a:graphicData uri="http://schemas.openxmlformats.org/drawingml/2006/table">
            <a:tbl>
              <a:tblPr firstRow="1" bandRow="1">
                <a:tableStyleId>{E8B1032C-EA38-4F05-BA0D-38AFFFC7BED3}</a:tableStyleId>
              </a:tblPr>
              <a:tblGrid>
                <a:gridCol w="2121748">
                  <a:extLst>
                    <a:ext uri="{9D8B030D-6E8A-4147-A177-3AD203B41FA5}">
                      <a16:colId xmlns:a16="http://schemas.microsoft.com/office/drawing/2014/main" xmlns="" val="1875035974"/>
                    </a:ext>
                  </a:extLst>
                </a:gridCol>
                <a:gridCol w="8393847">
                  <a:extLst>
                    <a:ext uri="{9D8B030D-6E8A-4147-A177-3AD203B41FA5}">
                      <a16:colId xmlns:a16="http://schemas.microsoft.com/office/drawing/2014/main" xmlns="" val="2816329339"/>
                    </a:ext>
                  </a:extLst>
                </a:gridCol>
              </a:tblGrid>
              <a:tr h="406070">
                <a:tc gridSpan="2">
                  <a:txBody>
                    <a:bodyPr/>
                    <a:lstStyle/>
                    <a:p>
                      <a:r>
                        <a:rPr lang="en-MY" sz="1800"/>
                        <a:t>Different sections in data</a:t>
                      </a:r>
                    </a:p>
                  </a:txBody>
                  <a:tcPr marL="91952" marR="91952" marT="45976" marB="45976" anchor="ctr"/>
                </a:tc>
                <a:tc hMerge="1">
                  <a:txBody>
                    <a:bodyPr/>
                    <a:lstStyle/>
                    <a:p>
                      <a:endParaRPr lang="en-MY"/>
                    </a:p>
                  </a:txBody>
                  <a:tcPr/>
                </a:tc>
                <a:extLst>
                  <a:ext uri="{0D108BD9-81ED-4DB2-BD59-A6C34878D82A}">
                    <a16:rowId xmlns:a16="http://schemas.microsoft.com/office/drawing/2014/main" xmlns="" val="1349910326"/>
                  </a:ext>
                </a:extLst>
              </a:tr>
              <a:tr h="406070">
                <a:tc>
                  <a:txBody>
                    <a:bodyPr/>
                    <a:lstStyle/>
                    <a:p>
                      <a:pPr fontAlgn="t"/>
                      <a:r>
                        <a:rPr lang="en-MY" sz="1800">
                          <a:effectLst/>
                        </a:rPr>
                        <a:t>Section</a:t>
                      </a:r>
                    </a:p>
                  </a:txBody>
                  <a:tcPr marL="91952" marR="91952" marT="45976" marB="45976"/>
                </a:tc>
                <a:tc>
                  <a:txBody>
                    <a:bodyPr/>
                    <a:lstStyle/>
                    <a:p>
                      <a:pPr fontAlgn="t"/>
                      <a:r>
                        <a:rPr lang="en-MY" sz="1800">
                          <a:effectLst/>
                        </a:rPr>
                        <a:t>Used for</a:t>
                      </a:r>
                    </a:p>
                  </a:txBody>
                  <a:tcPr marL="91952" marR="91952" marT="45976" marB="45976"/>
                </a:tc>
                <a:extLst>
                  <a:ext uri="{0D108BD9-81ED-4DB2-BD59-A6C34878D82A}">
                    <a16:rowId xmlns:a16="http://schemas.microsoft.com/office/drawing/2014/main" xmlns="" val="834207967"/>
                  </a:ext>
                </a:extLst>
              </a:tr>
              <a:tr h="684959">
                <a:tc>
                  <a:txBody>
                    <a:bodyPr/>
                    <a:lstStyle/>
                    <a:p>
                      <a:pPr fontAlgn="t"/>
                      <a:r>
                        <a:rPr lang="en-MY" sz="1800">
                          <a:effectLst/>
                        </a:rPr>
                        <a:t>Settings</a:t>
                      </a:r>
                    </a:p>
                  </a:txBody>
                  <a:tcPr marL="91952" marR="91952" marT="45976" marB="45976"/>
                </a:tc>
                <a:tc>
                  <a:txBody>
                    <a:bodyPr/>
                    <a:lstStyle/>
                    <a:p>
                      <a:pPr fontAlgn="t"/>
                      <a:r>
                        <a:rPr lang="en-US" sz="1800">
                          <a:solidFill>
                            <a:schemeClr val="tx1"/>
                          </a:solidFill>
                          <a:effectLst/>
                        </a:rPr>
                        <a:t>1) Importing test libraries resource files and variable files</a:t>
                      </a:r>
                    </a:p>
                    <a:p>
                      <a:pPr fontAlgn="t"/>
                      <a:r>
                        <a:rPr lang="en-US" sz="1800">
                          <a:solidFill>
                            <a:schemeClr val="tx1"/>
                          </a:solidFill>
                          <a:effectLst/>
                        </a:rPr>
                        <a:t>2) Defining metadata for test suites and test cases</a:t>
                      </a:r>
                    </a:p>
                  </a:txBody>
                  <a:tcPr marL="91952" marR="91952" marT="45976" marB="45976"/>
                </a:tc>
                <a:extLst>
                  <a:ext uri="{0D108BD9-81ED-4DB2-BD59-A6C34878D82A}">
                    <a16:rowId xmlns:a16="http://schemas.microsoft.com/office/drawing/2014/main" xmlns="" val="3789526916"/>
                  </a:ext>
                </a:extLst>
              </a:tr>
              <a:tr h="406070">
                <a:tc>
                  <a:txBody>
                    <a:bodyPr/>
                    <a:lstStyle/>
                    <a:p>
                      <a:pPr fontAlgn="t"/>
                      <a:r>
                        <a:rPr lang="en-MY" sz="1800">
                          <a:effectLst/>
                        </a:rPr>
                        <a:t>Variables</a:t>
                      </a:r>
                    </a:p>
                  </a:txBody>
                  <a:tcPr marL="91952" marR="91952" marT="45976" marB="45976"/>
                </a:tc>
                <a:tc>
                  <a:txBody>
                    <a:bodyPr/>
                    <a:lstStyle/>
                    <a:p>
                      <a:pPr fontAlgn="t"/>
                      <a:r>
                        <a:rPr lang="en-US" sz="1800">
                          <a:solidFill>
                            <a:schemeClr val="tx1"/>
                          </a:solidFill>
                          <a:effectLst/>
                        </a:rPr>
                        <a:t>Defining variables that can be used elsewhere in the test data.</a:t>
                      </a:r>
                    </a:p>
                  </a:txBody>
                  <a:tcPr marL="91952" marR="91952" marT="45976" marB="45976"/>
                </a:tc>
                <a:extLst>
                  <a:ext uri="{0D108BD9-81ED-4DB2-BD59-A6C34878D82A}">
                    <a16:rowId xmlns:a16="http://schemas.microsoft.com/office/drawing/2014/main" xmlns="" val="2836353954"/>
                  </a:ext>
                </a:extLst>
              </a:tr>
              <a:tr h="406070">
                <a:tc>
                  <a:txBody>
                    <a:bodyPr/>
                    <a:lstStyle/>
                    <a:p>
                      <a:pPr fontAlgn="t"/>
                      <a:r>
                        <a:rPr lang="en-MY" sz="1800">
                          <a:effectLst/>
                        </a:rPr>
                        <a:t>Test Cases</a:t>
                      </a:r>
                    </a:p>
                  </a:txBody>
                  <a:tcPr marL="91952" marR="91952" marT="45976" marB="45976"/>
                </a:tc>
                <a:tc>
                  <a:txBody>
                    <a:bodyPr/>
                    <a:lstStyle/>
                    <a:p>
                      <a:pPr fontAlgn="t"/>
                      <a:r>
                        <a:rPr lang="en-US" sz="1800">
                          <a:solidFill>
                            <a:schemeClr val="tx1"/>
                          </a:solidFill>
                          <a:effectLst/>
                        </a:rPr>
                        <a:t>Creating test cases from available keywords.</a:t>
                      </a:r>
                    </a:p>
                  </a:txBody>
                  <a:tcPr marL="91952" marR="91952" marT="45976" marB="45976"/>
                </a:tc>
                <a:extLst>
                  <a:ext uri="{0D108BD9-81ED-4DB2-BD59-A6C34878D82A}">
                    <a16:rowId xmlns:a16="http://schemas.microsoft.com/office/drawing/2014/main" xmlns="" val="38902169"/>
                  </a:ext>
                </a:extLst>
              </a:tr>
              <a:tr h="684959">
                <a:tc>
                  <a:txBody>
                    <a:bodyPr/>
                    <a:lstStyle/>
                    <a:p>
                      <a:pPr fontAlgn="t"/>
                      <a:r>
                        <a:rPr lang="en-MY" sz="1800">
                          <a:effectLst/>
                        </a:rPr>
                        <a:t>Tasks</a:t>
                      </a:r>
                    </a:p>
                  </a:txBody>
                  <a:tcPr marL="91952" marR="91952" marT="45976" marB="45976"/>
                </a:tc>
                <a:tc>
                  <a:txBody>
                    <a:bodyPr/>
                    <a:lstStyle/>
                    <a:p>
                      <a:pPr fontAlgn="t"/>
                      <a:r>
                        <a:rPr lang="en-US" sz="1800">
                          <a:solidFill>
                            <a:schemeClr val="tx1"/>
                          </a:solidFill>
                          <a:effectLst/>
                        </a:rPr>
                        <a:t>Creating tasks using available keywords. Single file can only contain either tests or tasks.</a:t>
                      </a:r>
                    </a:p>
                  </a:txBody>
                  <a:tcPr marL="91952" marR="91952" marT="45976" marB="45976"/>
                </a:tc>
                <a:extLst>
                  <a:ext uri="{0D108BD9-81ED-4DB2-BD59-A6C34878D82A}">
                    <a16:rowId xmlns:a16="http://schemas.microsoft.com/office/drawing/2014/main" xmlns="" val="2476899737"/>
                  </a:ext>
                </a:extLst>
              </a:tr>
              <a:tr h="406070">
                <a:tc>
                  <a:txBody>
                    <a:bodyPr/>
                    <a:lstStyle/>
                    <a:p>
                      <a:pPr fontAlgn="t"/>
                      <a:r>
                        <a:rPr lang="en-MY" sz="1800">
                          <a:effectLst/>
                        </a:rPr>
                        <a:t>Keywords</a:t>
                      </a:r>
                    </a:p>
                  </a:txBody>
                  <a:tcPr marL="91952" marR="91952" marT="45976" marB="45976"/>
                </a:tc>
                <a:tc>
                  <a:txBody>
                    <a:bodyPr/>
                    <a:lstStyle/>
                    <a:p>
                      <a:pPr fontAlgn="t"/>
                      <a:r>
                        <a:rPr lang="en-US" sz="1800">
                          <a:solidFill>
                            <a:schemeClr val="tx1"/>
                          </a:solidFill>
                          <a:effectLst/>
                        </a:rPr>
                        <a:t>Creating user keywords from existing lower-level keywords</a:t>
                      </a:r>
                    </a:p>
                  </a:txBody>
                  <a:tcPr marL="91952" marR="91952" marT="45976" marB="45976"/>
                </a:tc>
                <a:extLst>
                  <a:ext uri="{0D108BD9-81ED-4DB2-BD59-A6C34878D82A}">
                    <a16:rowId xmlns:a16="http://schemas.microsoft.com/office/drawing/2014/main" xmlns="" val="1963377166"/>
                  </a:ext>
                </a:extLst>
              </a:tr>
              <a:tr h="406070">
                <a:tc>
                  <a:txBody>
                    <a:bodyPr/>
                    <a:lstStyle/>
                    <a:p>
                      <a:pPr fontAlgn="t"/>
                      <a:r>
                        <a:rPr lang="en-MY" sz="1800">
                          <a:effectLst/>
                        </a:rPr>
                        <a:t>Comments</a:t>
                      </a:r>
                    </a:p>
                  </a:txBody>
                  <a:tcPr marL="91952" marR="91952" marT="45976" marB="45976"/>
                </a:tc>
                <a:tc>
                  <a:txBody>
                    <a:bodyPr/>
                    <a:lstStyle/>
                    <a:p>
                      <a:pPr fontAlgn="t"/>
                      <a:r>
                        <a:rPr lang="en-US" sz="1800">
                          <a:effectLst/>
                        </a:rPr>
                        <a:t>Additional comments or data. Ignored by Robot Framework.</a:t>
                      </a:r>
                    </a:p>
                  </a:txBody>
                  <a:tcPr marL="91952" marR="91952" marT="45976" marB="45976"/>
                </a:tc>
                <a:extLst>
                  <a:ext uri="{0D108BD9-81ED-4DB2-BD59-A6C34878D82A}">
                    <a16:rowId xmlns:a16="http://schemas.microsoft.com/office/drawing/2014/main" xmlns="" val="3965759427"/>
                  </a:ext>
                </a:extLst>
              </a:tr>
            </a:tbl>
          </a:graphicData>
        </a:graphic>
      </p:graphicFrame>
    </p:spTree>
    <p:extLst>
      <p:ext uri="{BB962C8B-B14F-4D97-AF65-F5344CB8AC3E}">
        <p14:creationId xmlns:p14="http://schemas.microsoft.com/office/powerpoint/2010/main" val="278230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2684420-4EA5-2841-DA4E-850351CF05AE}"/>
              </a:ext>
            </a:extLst>
          </p:cNvPr>
          <p:cNvSpPr>
            <a:spLocks noGrp="1"/>
          </p:cNvSpPr>
          <p:nvPr>
            <p:ph type="ctrTitle"/>
          </p:nvPr>
        </p:nvSpPr>
        <p:spPr>
          <a:xfrm>
            <a:off x="1524003" y="1999615"/>
            <a:ext cx="9144000" cy="2764028"/>
          </a:xfrm>
        </p:spPr>
        <p:txBody>
          <a:bodyPr anchor="ctr">
            <a:normAutofit/>
          </a:bodyPr>
          <a:lstStyle/>
          <a:p>
            <a:r>
              <a:rPr lang="en-US" sz="7200" b="1">
                <a:ea typeface="+mj-lt"/>
                <a:cs typeface="+mj-lt"/>
              </a:rPr>
              <a:t>Keywords in Selenium Library </a:t>
            </a:r>
            <a:endParaRPr lang="en-US" sz="7200" b="1"/>
          </a:p>
        </p:txBody>
      </p:sp>
      <p:sp>
        <p:nvSpPr>
          <p:cNvPr id="3" name="Subtitle 2">
            <a:extLst>
              <a:ext uri="{FF2B5EF4-FFF2-40B4-BE49-F238E27FC236}">
                <a16:creationId xmlns:a16="http://schemas.microsoft.com/office/drawing/2014/main" xmlns="" id="{6C954870-B683-E7F3-DADC-4823281BAD4D}"/>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1F0A9-59D9-4C5A-F904-003EF1C614C9}"/>
              </a:ext>
            </a:extLst>
          </p:cNvPr>
          <p:cNvSpPr>
            <a:spLocks noGrp="1"/>
          </p:cNvSpPr>
          <p:nvPr>
            <p:ph type="title"/>
          </p:nvPr>
        </p:nvSpPr>
        <p:spPr/>
        <p:txBody>
          <a:bodyPr/>
          <a:lstStyle/>
          <a:p>
            <a:r>
              <a:rPr lang="en-US">
                <a:cs typeface="Calibri Light"/>
              </a:rPr>
              <a:t>List of keywords that used in this project</a:t>
            </a:r>
            <a:endParaRPr lang="en-US"/>
          </a:p>
        </p:txBody>
      </p:sp>
      <p:graphicFrame>
        <p:nvGraphicFramePr>
          <p:cNvPr id="4" name="Table 4">
            <a:extLst>
              <a:ext uri="{FF2B5EF4-FFF2-40B4-BE49-F238E27FC236}">
                <a16:creationId xmlns:a16="http://schemas.microsoft.com/office/drawing/2014/main" xmlns="" id="{C32E6807-5B00-B4C2-2CF3-C648DA04D2BD}"/>
              </a:ext>
            </a:extLst>
          </p:cNvPr>
          <p:cNvGraphicFramePr>
            <a:graphicFrameLocks noGrp="1"/>
          </p:cNvGraphicFramePr>
          <p:nvPr>
            <p:ph idx="1"/>
            <p:extLst>
              <p:ext uri="{D42A27DB-BD31-4B8C-83A1-F6EECF244321}">
                <p14:modId xmlns:p14="http://schemas.microsoft.com/office/powerpoint/2010/main" val="1766293288"/>
              </p:ext>
            </p:extLst>
          </p:nvPr>
        </p:nvGraphicFramePr>
        <p:xfrm>
          <a:off x="838200" y="1628069"/>
          <a:ext cx="9505142" cy="4471999"/>
        </p:xfrm>
        <a:graphic>
          <a:graphicData uri="http://schemas.openxmlformats.org/drawingml/2006/table">
            <a:tbl>
              <a:tblPr firstRow="1" bandRow="1">
                <a:tableStyleId>{5C22544A-7EE6-4342-B048-85BDC9FD1C3A}</a:tableStyleId>
              </a:tblPr>
              <a:tblGrid>
                <a:gridCol w="3715792">
                  <a:extLst>
                    <a:ext uri="{9D8B030D-6E8A-4147-A177-3AD203B41FA5}">
                      <a16:colId xmlns:a16="http://schemas.microsoft.com/office/drawing/2014/main" xmlns="" val="1717442120"/>
                    </a:ext>
                  </a:extLst>
                </a:gridCol>
                <a:gridCol w="5789350">
                  <a:extLst>
                    <a:ext uri="{9D8B030D-6E8A-4147-A177-3AD203B41FA5}">
                      <a16:colId xmlns:a16="http://schemas.microsoft.com/office/drawing/2014/main" xmlns="" val="1026061822"/>
                    </a:ext>
                  </a:extLst>
                </a:gridCol>
              </a:tblGrid>
              <a:tr h="547417">
                <a:tc>
                  <a:txBody>
                    <a:bodyPr/>
                    <a:lstStyle/>
                    <a:p>
                      <a:r>
                        <a:rPr lang="en-US"/>
                        <a:t>Keywords</a:t>
                      </a:r>
                    </a:p>
                  </a:txBody>
                  <a:tcPr/>
                </a:tc>
                <a:tc>
                  <a:txBody>
                    <a:bodyPr/>
                    <a:lstStyle/>
                    <a:p>
                      <a:r>
                        <a:rPr lang="en-US"/>
                        <a:t>Deceptions</a:t>
                      </a:r>
                    </a:p>
                  </a:txBody>
                  <a:tcPr/>
                </a:tc>
                <a:extLst>
                  <a:ext uri="{0D108BD9-81ED-4DB2-BD59-A6C34878D82A}">
                    <a16:rowId xmlns:a16="http://schemas.microsoft.com/office/drawing/2014/main" xmlns="" val="1313130334"/>
                  </a:ext>
                </a:extLst>
              </a:tr>
              <a:tr h="547417">
                <a:tc>
                  <a:txBody>
                    <a:bodyPr/>
                    <a:lstStyle/>
                    <a:p>
                      <a:r>
                        <a:rPr lang="en-US"/>
                        <a:t>Open browser</a:t>
                      </a:r>
                    </a:p>
                  </a:txBody>
                  <a:tcPr/>
                </a:tc>
                <a:tc>
                  <a:txBody>
                    <a:bodyPr/>
                    <a:lstStyle/>
                    <a:p>
                      <a:pPr lvl="0">
                        <a:buNone/>
                      </a:pPr>
                      <a:r>
                        <a:rPr lang="en-US" sz="1800" b="0" i="0" u="none" strike="noStrike" noProof="0">
                          <a:latin typeface="Calibri"/>
                        </a:rPr>
                        <a:t>Opens a given browser instance to the given </a:t>
                      </a:r>
                      <a:r>
                        <a:rPr lang="en-US" sz="1800" b="0" i="0" u="none" strike="noStrike" noProof="0" err="1">
                          <a:latin typeface="Calibri"/>
                        </a:rPr>
                        <a:t>url</a:t>
                      </a:r>
                      <a:r>
                        <a:rPr lang="en-US" sz="1800" b="0" i="0" u="none" strike="noStrike" noProof="0">
                          <a:latin typeface="Calibri"/>
                        </a:rPr>
                        <a:t> address</a:t>
                      </a:r>
                      <a:endParaRPr lang="en-US">
                        <a:latin typeface="Calibri"/>
                      </a:endParaRPr>
                    </a:p>
                  </a:txBody>
                  <a:tcPr/>
                </a:tc>
                <a:extLst>
                  <a:ext uri="{0D108BD9-81ED-4DB2-BD59-A6C34878D82A}">
                    <a16:rowId xmlns:a16="http://schemas.microsoft.com/office/drawing/2014/main" xmlns="" val="4245580686"/>
                  </a:ext>
                </a:extLst>
              </a:tr>
              <a:tr h="547417">
                <a:tc>
                  <a:txBody>
                    <a:bodyPr/>
                    <a:lstStyle/>
                    <a:p>
                      <a:r>
                        <a:rPr lang="en-US"/>
                        <a:t>Close Browser</a:t>
                      </a:r>
                    </a:p>
                  </a:txBody>
                  <a:tcPr/>
                </a:tc>
                <a:tc>
                  <a:txBody>
                    <a:bodyPr/>
                    <a:lstStyle/>
                    <a:p>
                      <a:pPr lvl="0">
                        <a:buNone/>
                      </a:pPr>
                      <a:r>
                        <a:rPr lang="en-US" sz="1800" b="0" i="0" u="none" strike="noStrike" noProof="0">
                          <a:latin typeface="Calibri"/>
                        </a:rPr>
                        <a:t>Closes browser window/tab</a:t>
                      </a:r>
                      <a:endParaRPr lang="en-US">
                        <a:latin typeface="Calibri"/>
                      </a:endParaRPr>
                    </a:p>
                  </a:txBody>
                  <a:tcPr/>
                </a:tc>
                <a:extLst>
                  <a:ext uri="{0D108BD9-81ED-4DB2-BD59-A6C34878D82A}">
                    <a16:rowId xmlns:a16="http://schemas.microsoft.com/office/drawing/2014/main" xmlns="" val="3005727168"/>
                  </a:ext>
                </a:extLst>
              </a:tr>
              <a:tr h="547417">
                <a:tc>
                  <a:txBody>
                    <a:bodyPr/>
                    <a:lstStyle/>
                    <a:p>
                      <a:r>
                        <a:rPr lang="en-US"/>
                        <a:t>Click Element</a:t>
                      </a:r>
                    </a:p>
                  </a:txBody>
                  <a:tcPr/>
                </a:tc>
                <a:tc>
                  <a:txBody>
                    <a:bodyPr/>
                    <a:lstStyle/>
                    <a:p>
                      <a:pPr lvl="0">
                        <a:buNone/>
                      </a:pPr>
                      <a:r>
                        <a:rPr lang="en-US" sz="1800" b="0" i="0" u="none" strike="noStrike" noProof="0">
                          <a:latin typeface="Calibri"/>
                        </a:rPr>
                        <a:t>Click the element identified by locator(element)</a:t>
                      </a:r>
                      <a:endParaRPr lang="en-US">
                        <a:latin typeface="Calibri"/>
                      </a:endParaRPr>
                    </a:p>
                  </a:txBody>
                  <a:tcPr/>
                </a:tc>
                <a:extLst>
                  <a:ext uri="{0D108BD9-81ED-4DB2-BD59-A6C34878D82A}">
                    <a16:rowId xmlns:a16="http://schemas.microsoft.com/office/drawing/2014/main" xmlns="" val="3909142467"/>
                  </a:ext>
                </a:extLst>
              </a:tr>
              <a:tr h="547417">
                <a:tc>
                  <a:txBody>
                    <a:bodyPr/>
                    <a:lstStyle/>
                    <a:p>
                      <a:r>
                        <a:rPr lang="en-US"/>
                        <a:t>Input Text</a:t>
                      </a:r>
                    </a:p>
                  </a:txBody>
                  <a:tcPr/>
                </a:tc>
                <a:tc>
                  <a:txBody>
                    <a:bodyPr/>
                    <a:lstStyle/>
                    <a:p>
                      <a:pPr lvl="0">
                        <a:buNone/>
                      </a:pPr>
                      <a:r>
                        <a:rPr lang="en-US" sz="1800" b="0" i="0" u="none" strike="noStrike" noProof="0">
                          <a:latin typeface="Calibri"/>
                        </a:rPr>
                        <a:t>Types the given text into the text field identified by locator</a:t>
                      </a:r>
                      <a:endParaRPr lang="en-US">
                        <a:latin typeface="Calibri"/>
                      </a:endParaRPr>
                    </a:p>
                  </a:txBody>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tc>
                <a:tc>
                  <a:txBody>
                    <a:bodyPr/>
                    <a:lstStyle/>
                    <a:p>
                      <a:pPr lvl="0">
                        <a:buNone/>
                      </a:pPr>
                      <a:r>
                        <a:rPr lang="en-US" sz="1800" b="0" i="0" u="none" strike="noStrike" noProof="0">
                          <a:latin typeface="Calibri"/>
                        </a:rPr>
                        <a:t>Selects options from selection list locator by given value</a:t>
                      </a:r>
                    </a:p>
                  </a:txBody>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tc>
                <a:tc>
                  <a:txBody>
                    <a:bodyPr/>
                    <a:lstStyle/>
                    <a:p>
                      <a:pPr lvl="0">
                        <a:buNone/>
                      </a:pPr>
                      <a:r>
                        <a:rPr lang="en-US" sz="1800" b="0" i="0" u="none" strike="noStrike" noProof="0">
                          <a:latin typeface="Calibri"/>
                        </a:rPr>
                        <a:t>Inputs the </a:t>
                      </a:r>
                      <a:r>
                        <a:rPr lang="en-US" sz="1800" b="0" i="0" u="none" strike="noStrike" noProof="0" err="1">
                          <a:latin typeface="Calibri"/>
                        </a:rPr>
                        <a:t>file_path</a:t>
                      </a:r>
                      <a:r>
                        <a:rPr lang="en-US" sz="1800" b="0" i="0" u="none" strike="noStrike" noProof="0">
                          <a:latin typeface="Calibri"/>
                        </a:rPr>
                        <a:t> into the file input field locator.</a:t>
                      </a:r>
                      <a:endParaRPr lang="en-US">
                        <a:latin typeface="Calibri"/>
                      </a:endParaRPr>
                    </a:p>
                  </a:txBody>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tc>
                <a:tc>
                  <a:txBody>
                    <a:bodyPr/>
                    <a:lstStyle/>
                    <a:p>
                      <a:pPr lvl="0">
                        <a:buNone/>
                      </a:pPr>
                      <a:r>
                        <a:rPr lang="en-US" sz="1800" b="0" i="0" u="none" strike="noStrike" noProof="0">
                          <a:latin typeface="Calibri"/>
                        </a:rPr>
                        <a:t>Verifies that element locator contains exact the text expected</a:t>
                      </a:r>
                      <a:endParaRPr lang="en-US">
                        <a:latin typeface="Calibri"/>
                      </a:endParaRPr>
                    </a:p>
                  </a:txBody>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407771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DF141D-2E12-F6A9-F3BD-E919D0CD34B9}"/>
              </a:ext>
            </a:extLst>
          </p:cNvPr>
          <p:cNvSpPr>
            <a:spLocks noGrp="1"/>
          </p:cNvSpPr>
          <p:nvPr>
            <p:ph type="title"/>
          </p:nvPr>
        </p:nvSpPr>
        <p:spPr>
          <a:xfrm>
            <a:off x="838200" y="5691"/>
            <a:ext cx="10515600" cy="1325563"/>
          </a:xfrm>
        </p:spPr>
        <p:txBody>
          <a:bodyPr/>
          <a:lstStyle/>
          <a:p>
            <a:r>
              <a:rPr lang="en-US">
                <a:cs typeface="Calibri Light"/>
              </a:rPr>
              <a:t>Sytax of Keywords in Table in Edit tab.</a:t>
            </a:r>
            <a:endParaRPr lang="en-US"/>
          </a:p>
        </p:txBody>
      </p:sp>
      <p:sp>
        <p:nvSpPr>
          <p:cNvPr id="3" name="Content Placeholder 2">
            <a:extLst>
              <a:ext uri="{FF2B5EF4-FFF2-40B4-BE49-F238E27FC236}">
                <a16:creationId xmlns:a16="http://schemas.microsoft.com/office/drawing/2014/main" xmlns="" id="{76FAC241-0E10-7752-DF1F-D83213D03D99}"/>
              </a:ext>
            </a:extLst>
          </p:cNvPr>
          <p:cNvSpPr>
            <a:spLocks noGrp="1"/>
          </p:cNvSpPr>
          <p:nvPr>
            <p:ph idx="1"/>
          </p:nvPr>
        </p:nvSpPr>
        <p:spPr>
          <a:xfrm>
            <a:off x="838200" y="5808153"/>
            <a:ext cx="10515600" cy="987036"/>
          </a:xfrm>
        </p:spPr>
        <p:txBody>
          <a:bodyPr vert="horz" lIns="91440" tIns="45720" rIns="91440" bIns="45720" rtlCol="0" anchor="t">
            <a:normAutofit/>
          </a:bodyPr>
          <a:lstStyle/>
          <a:p>
            <a:r>
              <a:rPr lang="en-US" sz="2000">
                <a:cs typeface="Calibri"/>
              </a:rPr>
              <a:t>For Choose File, recommend to save test data file into folder that save test suite. Then on third column, type  ' ${CURDIR}/file name ' </a:t>
            </a:r>
            <a:endParaRPr lang="en-US" sz="2000"/>
          </a:p>
        </p:txBody>
      </p:sp>
      <p:graphicFrame>
        <p:nvGraphicFramePr>
          <p:cNvPr id="5" name="Table 4">
            <a:extLst>
              <a:ext uri="{FF2B5EF4-FFF2-40B4-BE49-F238E27FC236}">
                <a16:creationId xmlns:a16="http://schemas.microsoft.com/office/drawing/2014/main" xmlns="" id="{BDFA90F7-25B7-4222-6189-D6943348A7EE}"/>
              </a:ext>
            </a:extLst>
          </p:cNvPr>
          <p:cNvGraphicFramePr>
            <a:graphicFrameLocks/>
          </p:cNvGraphicFramePr>
          <p:nvPr>
            <p:extLst>
              <p:ext uri="{D42A27DB-BD31-4B8C-83A1-F6EECF244321}">
                <p14:modId xmlns:p14="http://schemas.microsoft.com/office/powerpoint/2010/main" val="524302054"/>
              </p:ext>
            </p:extLst>
          </p:nvPr>
        </p:nvGraphicFramePr>
        <p:xfrm>
          <a:off x="1858992" y="1207398"/>
          <a:ext cx="7186046" cy="4563897"/>
        </p:xfrm>
        <a:graphic>
          <a:graphicData uri="http://schemas.openxmlformats.org/drawingml/2006/table">
            <a:tbl>
              <a:tblPr firstRow="1" bandRow="1">
                <a:tableStyleId>{5C22544A-7EE6-4342-B048-85BDC9FD1C3A}</a:tableStyleId>
              </a:tblPr>
              <a:tblGrid>
                <a:gridCol w="2828250">
                  <a:extLst>
                    <a:ext uri="{9D8B030D-6E8A-4147-A177-3AD203B41FA5}">
                      <a16:colId xmlns:a16="http://schemas.microsoft.com/office/drawing/2014/main" xmlns="" val="1717442120"/>
                    </a:ext>
                  </a:extLst>
                </a:gridCol>
                <a:gridCol w="2178898">
                  <a:extLst>
                    <a:ext uri="{9D8B030D-6E8A-4147-A177-3AD203B41FA5}">
                      <a16:colId xmlns:a16="http://schemas.microsoft.com/office/drawing/2014/main" xmlns="" val="1026061822"/>
                    </a:ext>
                  </a:extLst>
                </a:gridCol>
                <a:gridCol w="2178898">
                  <a:extLst>
                    <a:ext uri="{9D8B030D-6E8A-4147-A177-3AD203B41FA5}">
                      <a16:colId xmlns:a16="http://schemas.microsoft.com/office/drawing/2014/main" xmlns="" val="1384876292"/>
                    </a:ext>
                  </a:extLst>
                </a:gridCol>
              </a:tblGrid>
              <a:tr h="546652">
                <a:tc>
                  <a:txBody>
                    <a:bodyPr/>
                    <a:lstStyle/>
                    <a:p>
                      <a:r>
                        <a:rPr lang="en-US"/>
                        <a:t>1st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2nd column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3rd column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xmlns="" val="1313130334"/>
                  </a:ext>
                </a:extLst>
              </a:tr>
              <a:tr h="547417">
                <a:tc>
                  <a:txBody>
                    <a:bodyPr/>
                    <a:lstStyle/>
                    <a:p>
                      <a:r>
                        <a:rPr lang="en-US"/>
                        <a:t>Open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[link of website]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a:t>
                      </a:r>
                      <a:r>
                        <a:rPr lang="en-US" err="1"/>
                        <a:t>webdriver</a:t>
                      </a:r>
                      <a:r>
                        <a:rPr lang="en-US"/>
                        <a:t>] : chrome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4245580686"/>
                  </a:ext>
                </a:extLst>
              </a:tr>
              <a:tr h="547417">
                <a:tc>
                  <a:txBody>
                    <a:bodyPr/>
                    <a:lstStyle/>
                    <a:p>
                      <a:r>
                        <a:rPr lang="en-US"/>
                        <a:t>Close Browser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05727168"/>
                  </a:ext>
                </a:extLst>
              </a:tr>
              <a:tr h="547417">
                <a:tc>
                  <a:txBody>
                    <a:bodyPr/>
                    <a:lstStyle/>
                    <a:p>
                      <a:r>
                        <a:rPr lang="en-US"/>
                        <a:t>Click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t>Path of element (</a:t>
                      </a:r>
                      <a:r>
                        <a:rPr lang="en-US" err="1"/>
                        <a:t>xpath,html</a:t>
                      </a:r>
                      <a:r>
                        <a:rPr lang="en-US"/>
                        <a:t>, </a:t>
                      </a:r>
                      <a:r>
                        <a:rPr lang="en-US" err="1"/>
                        <a:t>etc</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909142467"/>
                  </a:ext>
                </a:extLst>
              </a:tr>
              <a:tr h="547417">
                <a:tc>
                  <a:txBody>
                    <a:bodyPr/>
                    <a:lstStyle/>
                    <a:p>
                      <a:r>
                        <a:rPr lang="en-US"/>
                        <a:t>Input Text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Test data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739342400"/>
                  </a:ext>
                </a:extLst>
              </a:tr>
              <a:tr h="547417">
                <a:tc>
                  <a:txBody>
                    <a:bodyPr/>
                    <a:lstStyle/>
                    <a:p>
                      <a:pPr lvl="0">
                        <a:buNone/>
                      </a:pPr>
                      <a:r>
                        <a:rPr lang="en-US" sz="1800" b="0" i="0" u="none" strike="noStrike" noProof="0">
                          <a:latin typeface="Calibri"/>
                        </a:rPr>
                        <a:t>Select From List by Label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Value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301885864"/>
                  </a:ext>
                </a:extLst>
              </a:tr>
              <a:tr h="547417">
                <a:tc>
                  <a:txBody>
                    <a:bodyPr/>
                    <a:lstStyle/>
                    <a:p>
                      <a:pPr lvl="0">
                        <a:buNone/>
                      </a:pPr>
                      <a:r>
                        <a:rPr lang="en-US" sz="1800" b="0" i="0" u="none" strike="noStrike" noProof="0"/>
                        <a:t>Choose File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Directory of test data file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14605322"/>
                  </a:ext>
                </a:extLst>
              </a:tr>
              <a:tr h="547417">
                <a:tc>
                  <a:txBody>
                    <a:bodyPr/>
                    <a:lstStyle/>
                    <a:p>
                      <a:pPr lvl="0" algn="l">
                        <a:lnSpc>
                          <a:spcPct val="100000"/>
                        </a:lnSpc>
                        <a:spcBef>
                          <a:spcPts val="0"/>
                        </a:spcBef>
                        <a:spcAft>
                          <a:spcPts val="0"/>
                        </a:spcAft>
                        <a:buNone/>
                      </a:pPr>
                      <a:r>
                        <a:rPr lang="en-US" sz="1800" b="0" i="0" u="none" strike="noStrike" noProof="0">
                          <a:latin typeface="Calibri"/>
                        </a:rPr>
                        <a:t>Element Text Should Be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b="0" i="0" u="none" strike="noStrike" noProof="0">
                          <a:latin typeface="Calibri"/>
                        </a:rPr>
                        <a:t>Path of element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t>text that should be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xmlns="" val="2547712613"/>
                  </a:ext>
                </a:extLst>
              </a:tr>
            </a:tbl>
          </a:graphicData>
        </a:graphic>
      </p:graphicFrame>
    </p:spTree>
    <p:extLst>
      <p:ext uri="{BB962C8B-B14F-4D97-AF65-F5344CB8AC3E}">
        <p14:creationId xmlns:p14="http://schemas.microsoft.com/office/powerpoint/2010/main" val="105961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xmlns="" id="{9B7AD9F6-8CE7-4299-8FC6-328F4DCD3F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4B94414-8FAF-2DEE-6776-8E378960289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ROBOT FRAMEWORK</a:t>
            </a:r>
          </a:p>
        </p:txBody>
      </p:sp>
      <p:sp>
        <p:nvSpPr>
          <p:cNvPr id="3" name="Content Placeholder 2">
            <a:extLst>
              <a:ext uri="{FF2B5EF4-FFF2-40B4-BE49-F238E27FC236}">
                <a16:creationId xmlns:a16="http://schemas.microsoft.com/office/drawing/2014/main" xmlns="" id="{6AE5EFD9-3384-8A62-DC5D-198120DEB58D}"/>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b="1"/>
              <a:t>Introduction robot framework  </a:t>
            </a:r>
            <a:r>
              <a:rPr lang="en-US" sz="2400"/>
              <a:t>   </a:t>
            </a:r>
          </a:p>
        </p:txBody>
      </p:sp>
      <p:sp>
        <p:nvSpPr>
          <p:cNvPr id="32"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grey robot with  colourful buttons">
            <a:extLst>
              <a:ext uri="{FF2B5EF4-FFF2-40B4-BE49-F238E27FC236}">
                <a16:creationId xmlns:a16="http://schemas.microsoft.com/office/drawing/2014/main" xmlns="" id="{65EA95BB-15E4-D215-9ABD-DB51ED86E476}"/>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13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8A8DA3-1257-70AC-AA8A-6F5AA44050E2}"/>
              </a:ext>
            </a:extLst>
          </p:cNvPr>
          <p:cNvSpPr>
            <a:spLocks noGrp="1"/>
          </p:cNvSpPr>
          <p:nvPr>
            <p:ph idx="1"/>
          </p:nvPr>
        </p:nvSpPr>
        <p:spPr>
          <a:xfrm>
            <a:off x="1092200" y="2136068"/>
            <a:ext cx="10515600" cy="3501210"/>
          </a:xfrm>
        </p:spPr>
        <p:txBody>
          <a:bodyPr vert="horz" lIns="91440" tIns="45720" rIns="91440" bIns="45720" rtlCol="0" anchor="t">
            <a:normAutofit/>
          </a:bodyPr>
          <a:lstStyle/>
          <a:p>
            <a:pPr marL="0" indent="0">
              <a:buNone/>
            </a:pPr>
            <a:r>
              <a:rPr lang="en-US">
                <a:cs typeface="Calibri"/>
              </a:rPr>
              <a:t>If want to find more library keywords, can refer to:</a:t>
            </a:r>
          </a:p>
          <a:p>
            <a:pPr marL="0" indent="0">
              <a:buNone/>
            </a:pPr>
            <a:r>
              <a:rPr lang="en-US">
                <a:cs typeface="Calibri"/>
                <a:hlinkClick r:id="rId2"/>
              </a:rPr>
              <a:t>https://robotframework.org/SeleniumLibrary/SeleniumLibrary.html#library-documentation-top</a:t>
            </a:r>
            <a:endParaRPr lang="en-US">
              <a:cs typeface="Calibri"/>
            </a:endParaRPr>
          </a:p>
        </p:txBody>
      </p:sp>
    </p:spTree>
    <p:extLst>
      <p:ext uri="{BB962C8B-B14F-4D97-AF65-F5344CB8AC3E}">
        <p14:creationId xmlns:p14="http://schemas.microsoft.com/office/powerpoint/2010/main" val="334434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455D49E-2D84-0E3F-5347-7027F4AFACB5}"/>
              </a:ext>
            </a:extLst>
          </p:cNvPr>
          <p:cNvSpPr>
            <a:spLocks noGrp="1"/>
          </p:cNvSpPr>
          <p:nvPr>
            <p:ph type="ctrTitle"/>
          </p:nvPr>
        </p:nvSpPr>
        <p:spPr>
          <a:xfrm>
            <a:off x="1524003" y="1999615"/>
            <a:ext cx="9144000" cy="2764028"/>
          </a:xfrm>
        </p:spPr>
        <p:txBody>
          <a:bodyPr anchor="ctr">
            <a:normAutofit/>
          </a:bodyPr>
          <a:lstStyle/>
          <a:p>
            <a:r>
              <a:rPr lang="en-US" sz="7200">
                <a:cs typeface="Calibri Light"/>
              </a:rPr>
              <a:t>Copy Element (Xpath) in webpage</a:t>
            </a:r>
            <a:endParaRPr lang="en-US" sz="7200"/>
          </a:p>
        </p:txBody>
      </p:sp>
      <p:sp>
        <p:nvSpPr>
          <p:cNvPr id="3" name="Subtitle 2">
            <a:extLst>
              <a:ext uri="{FF2B5EF4-FFF2-40B4-BE49-F238E27FC236}">
                <a16:creationId xmlns:a16="http://schemas.microsoft.com/office/drawing/2014/main" xmlns="" id="{F2FEA72E-5A85-5C5C-5E22-57A46058F1A2}"/>
              </a:ext>
            </a:extLst>
          </p:cNvPr>
          <p:cNvSpPr>
            <a:spLocks noGrp="1"/>
          </p:cNvSpPr>
          <p:nvPr>
            <p:ph type="subTitle" idx="1"/>
          </p:nvPr>
        </p:nvSpPr>
        <p:spPr>
          <a:xfrm>
            <a:off x="1966912" y="5645150"/>
            <a:ext cx="8258176" cy="631825"/>
          </a:xfrm>
        </p:spPr>
        <p:txBody>
          <a:bodyPr anchor="ctr">
            <a:normAutofit/>
          </a:bodyPr>
          <a:lstStyle/>
          <a:p>
            <a:endParaRPr lang="en-US" sz="2800"/>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8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083F5-0AEF-B00A-7BC4-2D365B56DFA9}"/>
              </a:ext>
            </a:extLst>
          </p:cNvPr>
          <p:cNvSpPr>
            <a:spLocks noGrp="1"/>
          </p:cNvSpPr>
          <p:nvPr>
            <p:ph type="title"/>
          </p:nvPr>
        </p:nvSpPr>
        <p:spPr/>
        <p:txBody>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89AA50C9-742B-B954-5E19-815CA866411B}"/>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i</a:t>
            </a:r>
            <a:r>
              <a:rPr lang="en-US">
                <a:ea typeface="+mn-lt"/>
                <a:cs typeface="+mn-lt"/>
              </a:rPr>
              <a:t>. Choose element that want to get code</a:t>
            </a:r>
            <a:br>
              <a:rPr lang="en-US">
                <a:ea typeface="+mn-lt"/>
                <a:cs typeface="+mn-lt"/>
              </a:rPr>
            </a:br>
            <a:endParaRPr lang="en-US">
              <a:cs typeface="Calibri" panose="020F0502020204030204"/>
            </a:endParaRPr>
          </a:p>
          <a:p>
            <a:pPr marL="0" indent="0">
              <a:buNone/>
            </a:pPr>
            <a:r>
              <a:rPr lang="en-US">
                <a:ea typeface="+mn-lt"/>
                <a:cs typeface="+mn-lt"/>
              </a:rPr>
              <a:t>ii. Right click and then click on Inspect</a:t>
            </a:r>
            <a:endParaRPr lang="en-US">
              <a:cs typeface="Calibri"/>
            </a:endParaRPr>
          </a:p>
          <a:p>
            <a:pPr marL="0" indent="0">
              <a:buNone/>
            </a:pPr>
            <a:endParaRPr lang="en-US">
              <a:cs typeface="Calibri"/>
            </a:endParaRPr>
          </a:p>
          <a:p>
            <a:pPr marL="0" indent="0">
              <a:buNone/>
            </a:pPr>
            <a:r>
              <a:rPr lang="en-US">
                <a:latin typeface="Calibri Light"/>
                <a:cs typeface="Calibri Light"/>
              </a:rPr>
              <a:t>iii.  Inspect coding tab is shown on right (or left/below) and it will highlight code that represent</a:t>
            </a:r>
            <a:endParaRPr lang="en-US"/>
          </a:p>
        </p:txBody>
      </p:sp>
    </p:spTree>
    <p:extLst>
      <p:ext uri="{BB962C8B-B14F-4D97-AF65-F5344CB8AC3E}">
        <p14:creationId xmlns:p14="http://schemas.microsoft.com/office/powerpoint/2010/main" val="200084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569E4C-74DD-0FB1-7937-FFA907378449}"/>
              </a:ext>
            </a:extLst>
          </p:cNvPr>
          <p:cNvSpPr>
            <a:spLocks noGrp="1"/>
          </p:cNvSpPr>
          <p:nvPr>
            <p:ph type="title"/>
          </p:nvPr>
        </p:nvSpPr>
        <p:spPr/>
        <p:txBody>
          <a:bodyPr>
            <a:normAutofit/>
          </a:bodyPr>
          <a:lstStyle/>
          <a:p>
            <a:endParaRPr lang="en-US" sz="2800">
              <a:cs typeface="Calibri Light"/>
            </a:endParaRPr>
          </a:p>
          <a:p>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xmlns="" id="{EBAB3441-2ADC-DCA8-8523-582068E9E8B6}"/>
              </a:ext>
            </a:extLst>
          </p:cNvPr>
          <p:cNvPicPr>
            <a:picLocks noGrp="1" noChangeAspect="1"/>
          </p:cNvPicPr>
          <p:nvPr>
            <p:ph idx="1"/>
          </p:nvPr>
        </p:nvPicPr>
        <p:blipFill>
          <a:blip r:embed="rId2"/>
          <a:stretch>
            <a:fillRect/>
          </a:stretch>
        </p:blipFill>
        <p:spPr>
          <a:xfrm>
            <a:off x="594567" y="948606"/>
            <a:ext cx="10758450" cy="5429639"/>
          </a:xfrm>
        </p:spPr>
      </p:pic>
    </p:spTree>
    <p:extLst>
      <p:ext uri="{BB962C8B-B14F-4D97-AF65-F5344CB8AC3E}">
        <p14:creationId xmlns:p14="http://schemas.microsoft.com/office/powerpoint/2010/main" val="105083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6DD7E-8859-4D23-800E-7D713BFC7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E615FAD-E875-0AB1-3962-B14C7BE4B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iv.  Right click on the highlight code and click Copy -&gt; Copy XPath</a:t>
            </a:r>
            <a:endParaRPr lang="en-US">
              <a:cs typeface="Calibri"/>
            </a:endParaRPr>
          </a:p>
          <a:p>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072E59D7-D6DE-20C4-0D20-2F7BC39CD033}"/>
              </a:ext>
            </a:extLst>
          </p:cNvPr>
          <p:cNvPicPr>
            <a:picLocks noChangeAspect="1"/>
          </p:cNvPicPr>
          <p:nvPr/>
        </p:nvPicPr>
        <p:blipFill>
          <a:blip r:embed="rId2"/>
          <a:stretch>
            <a:fillRect/>
          </a:stretch>
        </p:blipFill>
        <p:spPr>
          <a:xfrm>
            <a:off x="2029178" y="2930928"/>
            <a:ext cx="7738533" cy="3677254"/>
          </a:xfrm>
          <a:prstGeom prst="rect">
            <a:avLst/>
          </a:prstGeom>
        </p:spPr>
      </p:pic>
    </p:spTree>
    <p:extLst>
      <p:ext uri="{BB962C8B-B14F-4D97-AF65-F5344CB8AC3E}">
        <p14:creationId xmlns:p14="http://schemas.microsoft.com/office/powerpoint/2010/main" val="3756598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xmlns="" id="{911DBBF1-3229-4BD9-B3D1-B4CA571E743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5BC87C3E-1040-4EE4-9BDB-9537F7A1B3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EA592F-49D3-B6CC-4000-83AC8EC0937C}"/>
              </a:ext>
            </a:extLst>
          </p:cNvPr>
          <p:cNvSpPr>
            <a:spLocks noGrp="1"/>
          </p:cNvSpPr>
          <p:nvPr>
            <p:ph type="ctrTitle"/>
          </p:nvPr>
        </p:nvSpPr>
        <p:spPr>
          <a:xfrm>
            <a:off x="795338" y="1566473"/>
            <a:ext cx="10601325" cy="2166723"/>
          </a:xfrm>
        </p:spPr>
        <p:txBody>
          <a:bodyPr>
            <a:normAutofit/>
          </a:bodyPr>
          <a:lstStyle/>
          <a:p>
            <a:r>
              <a:rPr lang="en-US" sz="6600">
                <a:cs typeface="Calibri Light"/>
              </a:rPr>
              <a:t>First testing</a:t>
            </a:r>
            <a:endParaRPr lang="en-US" sz="6600"/>
          </a:p>
        </p:txBody>
      </p:sp>
      <p:sp>
        <p:nvSpPr>
          <p:cNvPr id="3" name="Subtitle 2">
            <a:extLst>
              <a:ext uri="{FF2B5EF4-FFF2-40B4-BE49-F238E27FC236}">
                <a16:creationId xmlns:a16="http://schemas.microsoft.com/office/drawing/2014/main" xmlns="" id="{3EF36F74-B895-3474-1C31-C2EE77E69D2E}"/>
              </a:ext>
            </a:extLst>
          </p:cNvPr>
          <p:cNvSpPr>
            <a:spLocks noGrp="1"/>
          </p:cNvSpPr>
          <p:nvPr>
            <p:ph type="subTitle" idx="1"/>
          </p:nvPr>
        </p:nvSpPr>
        <p:spPr>
          <a:xfrm>
            <a:off x="795338" y="4092320"/>
            <a:ext cx="10601325" cy="1144884"/>
          </a:xfrm>
        </p:spPr>
        <p:txBody>
          <a:bodyPr vert="horz" lIns="91440" tIns="45720" rIns="91440" bIns="45720" rtlCol="0">
            <a:normAutofit/>
          </a:bodyPr>
          <a:lstStyle/>
          <a:p>
            <a:r>
              <a:rPr lang="en-US">
                <a:cs typeface="Calibri"/>
              </a:rPr>
              <a:t>Success Adding Candidate</a:t>
            </a:r>
          </a:p>
        </p:txBody>
      </p:sp>
      <p:cxnSp>
        <p:nvCxnSpPr>
          <p:cNvPr id="14" name="Straight Connector 13">
            <a:extLst>
              <a:ext uri="{FF2B5EF4-FFF2-40B4-BE49-F238E27FC236}">
                <a16:creationId xmlns:a16="http://schemas.microsoft.com/office/drawing/2014/main" xmlns="" id="{42CDBECE-872A-4C73-9DC1-BB4E805E2C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5CD5A0B-CDD7-427C-AA42-2EECFDFA18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07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6AF7F-986A-01C6-6553-DE0DA3D4D4CA}"/>
              </a:ext>
            </a:extLst>
          </p:cNvPr>
          <p:cNvSpPr>
            <a:spLocks noGrp="1"/>
          </p:cNvSpPr>
          <p:nvPr>
            <p:ph type="title"/>
          </p:nvPr>
        </p:nvSpPr>
        <p:spPr/>
        <p:txBody>
          <a:bodyPr/>
          <a:lstStyle/>
          <a:p>
            <a:r>
              <a:rPr lang="en-US">
                <a:cs typeface="Calibri Light"/>
              </a:rPr>
              <a:t>Step 1: Create Directory/folder</a:t>
            </a:r>
            <a:endParaRPr lang="en-US"/>
          </a:p>
        </p:txBody>
      </p:sp>
      <p:sp>
        <p:nvSpPr>
          <p:cNvPr id="3" name="Content Placeholder 2">
            <a:extLst>
              <a:ext uri="{FF2B5EF4-FFF2-40B4-BE49-F238E27FC236}">
                <a16:creationId xmlns:a16="http://schemas.microsoft.com/office/drawing/2014/main" xmlns="" id="{58D47C55-B438-D466-3F71-30166D244A59}"/>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directory/folder (optional) for saving step definitions: Right click on main directory (on left side of RIDE) and choose ‘New Suite’. </a:t>
            </a:r>
            <a:endParaRPr lang="en-US">
              <a:cs typeface="Calibri" panose="020F0502020204030204"/>
            </a:endParaRPr>
          </a:p>
          <a:p>
            <a:pPr marL="514350" indent="-514350">
              <a:buAutoNum type="romanLcPeriod"/>
            </a:pPr>
            <a:r>
              <a:rPr lang="en-US">
                <a:ea typeface="+mn-lt"/>
                <a:cs typeface="+mn-lt"/>
              </a:rPr>
              <a:t>In Add Suite window, change Type from ‘File’ into ‘Directory’. Then click ‘OK’. ‘Feature’ directory can be found under main directory</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7F89C70A-D7FE-619D-D76B-44D4FE9A200C}"/>
              </a:ext>
            </a:extLst>
          </p:cNvPr>
          <p:cNvPicPr>
            <a:picLocks noChangeAspect="1"/>
          </p:cNvPicPr>
          <p:nvPr/>
        </p:nvPicPr>
        <p:blipFill>
          <a:blip r:embed="rId2"/>
          <a:stretch>
            <a:fillRect/>
          </a:stretch>
        </p:blipFill>
        <p:spPr>
          <a:xfrm>
            <a:off x="1762664" y="4244525"/>
            <a:ext cx="8867954" cy="2552761"/>
          </a:xfrm>
          <a:prstGeom prst="rect">
            <a:avLst/>
          </a:prstGeom>
        </p:spPr>
      </p:pic>
    </p:spTree>
    <p:extLst>
      <p:ext uri="{BB962C8B-B14F-4D97-AF65-F5344CB8AC3E}">
        <p14:creationId xmlns:p14="http://schemas.microsoft.com/office/powerpoint/2010/main" val="2402471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12F49-9FC8-7EE3-6E6F-6FEC701B9662}"/>
              </a:ext>
            </a:extLst>
          </p:cNvPr>
          <p:cNvSpPr>
            <a:spLocks noGrp="1"/>
          </p:cNvSpPr>
          <p:nvPr>
            <p:ph type="title"/>
          </p:nvPr>
        </p:nvSpPr>
        <p:spPr/>
        <p:txBody>
          <a:bodyPr/>
          <a:lstStyle/>
          <a:p>
            <a:r>
              <a:rPr lang="en-US">
                <a:cs typeface="Calibri Light"/>
              </a:rPr>
              <a:t>Step 2: Create Test Suite</a:t>
            </a:r>
            <a:endParaRPr lang="en-US"/>
          </a:p>
        </p:txBody>
      </p:sp>
      <p:sp>
        <p:nvSpPr>
          <p:cNvPr id="3" name="Content Placeholder 2">
            <a:extLst>
              <a:ext uri="{FF2B5EF4-FFF2-40B4-BE49-F238E27FC236}">
                <a16:creationId xmlns:a16="http://schemas.microsoft.com/office/drawing/2014/main" xmlns="" id="{F2C6B89F-7740-9A4F-8F72-0ACD8E4CD20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cs typeface="Calibri" panose="020F0502020204030204"/>
              </a:rPr>
              <a:t>Right click on Feature Directory and choose ‘New Suite’. </a:t>
            </a:r>
            <a:endParaRPr lang="en-US">
              <a:ea typeface="+mn-lt"/>
              <a:cs typeface="+mn-lt"/>
            </a:endParaRPr>
          </a:p>
          <a:p>
            <a:pPr marL="514350" indent="-514350">
              <a:buAutoNum type="romanLcPeriod"/>
            </a:pPr>
            <a:r>
              <a:rPr lang="en-US">
                <a:cs typeface="Calibri" panose="020F0502020204030204"/>
              </a:rPr>
              <a:t>In Add Suite window, named it as ‘First Test Suite’ and then click OK. This test suite can be found under Feature.</a:t>
            </a:r>
            <a:endParaRPr lang="en-US">
              <a:ea typeface="+mn-lt"/>
              <a:cs typeface="+mn-lt"/>
            </a:endParaRP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E20F2714-DFB3-8126-3AF9-B5CA3C856F97}"/>
              </a:ext>
            </a:extLst>
          </p:cNvPr>
          <p:cNvPicPr>
            <a:picLocks noChangeAspect="1"/>
          </p:cNvPicPr>
          <p:nvPr/>
        </p:nvPicPr>
        <p:blipFill>
          <a:blip r:embed="rId2"/>
          <a:stretch>
            <a:fillRect/>
          </a:stretch>
        </p:blipFill>
        <p:spPr>
          <a:xfrm>
            <a:off x="1877683" y="3752597"/>
            <a:ext cx="8652294" cy="2314540"/>
          </a:xfrm>
          <a:prstGeom prst="rect">
            <a:avLst/>
          </a:prstGeom>
        </p:spPr>
      </p:pic>
    </p:spTree>
    <p:extLst>
      <p:ext uri="{BB962C8B-B14F-4D97-AF65-F5344CB8AC3E}">
        <p14:creationId xmlns:p14="http://schemas.microsoft.com/office/powerpoint/2010/main" val="1120319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D55578-33D9-E81C-DF14-B8499892849A}"/>
              </a:ext>
            </a:extLst>
          </p:cNvPr>
          <p:cNvSpPr>
            <a:spLocks noGrp="1"/>
          </p:cNvSpPr>
          <p:nvPr>
            <p:ph type="title"/>
          </p:nvPr>
        </p:nvSpPr>
        <p:spPr>
          <a:xfrm>
            <a:off x="648929" y="629266"/>
            <a:ext cx="3505495" cy="1622321"/>
          </a:xfrm>
        </p:spPr>
        <p:txBody>
          <a:bodyPr>
            <a:normAutofit/>
          </a:bodyPr>
          <a:lstStyle/>
          <a:p>
            <a:r>
              <a:rPr lang="en-US" sz="3700">
                <a:cs typeface="Calibri Light"/>
              </a:rPr>
              <a:t>Step 3: Import Selenium Library</a:t>
            </a:r>
            <a:endParaRPr lang="en-US" sz="3700"/>
          </a:p>
        </p:txBody>
      </p:sp>
      <p:sp>
        <p:nvSpPr>
          <p:cNvPr id="3" name="Content Placeholder 2">
            <a:extLst>
              <a:ext uri="{FF2B5EF4-FFF2-40B4-BE49-F238E27FC236}">
                <a16:creationId xmlns:a16="http://schemas.microsoft.com/office/drawing/2014/main" xmlns="" id="{EF75FF1A-1C48-D82B-41E9-07BA15C17455}"/>
              </a:ext>
            </a:extLst>
          </p:cNvPr>
          <p:cNvSpPr>
            <a:spLocks noGrp="1"/>
          </p:cNvSpPr>
          <p:nvPr>
            <p:ph idx="1"/>
          </p:nvPr>
        </p:nvSpPr>
        <p:spPr>
          <a:xfrm>
            <a:off x="648931" y="2438400"/>
            <a:ext cx="3505494" cy="3785419"/>
          </a:xfrm>
        </p:spPr>
        <p:txBody>
          <a:bodyPr vert="horz" lIns="91440" tIns="45720" rIns="91440" bIns="45720" rtlCol="0" anchor="t">
            <a:normAutofit/>
          </a:bodyPr>
          <a:lstStyle/>
          <a:p>
            <a:pPr marL="514350" indent="-514350">
              <a:buAutoNum type="romanLcPeriod"/>
            </a:pPr>
            <a:r>
              <a:rPr lang="en-US" sz="2000">
                <a:cs typeface="Calibri" panose="020F0502020204030204"/>
              </a:rPr>
              <a:t>Click on library under 'import' and import Selenium Library by typing: '</a:t>
            </a:r>
            <a:r>
              <a:rPr lang="en-US" sz="2000" err="1">
                <a:cs typeface="Calibri" panose="020F0502020204030204"/>
              </a:rPr>
              <a:t>SeleniumLibrary</a:t>
            </a:r>
            <a:r>
              <a:rPr lang="en-US" sz="2000">
                <a:cs typeface="Calibri" panose="020F0502020204030204"/>
              </a:rPr>
              <a:t>'. Then click OK.</a:t>
            </a:r>
            <a:br>
              <a:rPr lang="en-US" sz="2000">
                <a:cs typeface="Calibri" panose="020F0502020204030204"/>
              </a:rPr>
            </a:br>
            <a:endParaRPr lang="en-US" sz="2000">
              <a:cs typeface="+mn-lt"/>
            </a:endParaRPr>
          </a:p>
          <a:p>
            <a:pPr marL="514350" indent="-514350">
              <a:buAutoNum type="romanLcPeriod"/>
            </a:pPr>
            <a:r>
              <a:rPr lang="en-US" sz="2000">
                <a:cs typeface="+mn-lt"/>
              </a:rPr>
              <a:t>On Edit Section (2nd picture), if </a:t>
            </a:r>
            <a:r>
              <a:rPr lang="en-US" sz="2000" err="1">
                <a:cs typeface="+mn-lt"/>
              </a:rPr>
              <a:t>colour</a:t>
            </a:r>
            <a:r>
              <a:rPr lang="en-US" sz="2000">
                <a:cs typeface="+mn-lt"/>
              </a:rPr>
              <a:t> of </a:t>
            </a:r>
            <a:r>
              <a:rPr lang="en-US" sz="2000" err="1">
                <a:cs typeface="+mn-lt"/>
              </a:rPr>
              <a:t>SeleniumLibrary</a:t>
            </a:r>
            <a:r>
              <a:rPr lang="en-US" sz="2000">
                <a:cs typeface="+mn-lt"/>
              </a:rPr>
              <a:t> is black, it means this library is valid. If </a:t>
            </a:r>
            <a:r>
              <a:rPr lang="en-US" sz="2000" err="1">
                <a:cs typeface="+mn-lt"/>
              </a:rPr>
              <a:t>colour</a:t>
            </a:r>
            <a:r>
              <a:rPr lang="en-US" sz="2000">
                <a:cs typeface="+mn-lt"/>
              </a:rPr>
              <a:t> is red, it means this library is invalid</a:t>
            </a:r>
          </a:p>
          <a:p>
            <a:pPr marL="514350" indent="-514350">
              <a:buAutoNum type="romanLcPeriod"/>
            </a:pPr>
            <a:endParaRPr lang="en-US" sz="2000">
              <a:cs typeface="+mn-lt"/>
            </a:endParaRP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xmlns="" id="{D6757CC5-C11A-997E-1EB1-44B6793E2088}"/>
              </a:ext>
            </a:extLst>
          </p:cNvPr>
          <p:cNvPicPr>
            <a:picLocks noChangeAspect="1"/>
          </p:cNvPicPr>
          <p:nvPr/>
        </p:nvPicPr>
        <p:blipFill>
          <a:blip r:embed="rId2"/>
          <a:stretch>
            <a:fillRect/>
          </a:stretch>
        </p:blipFill>
        <p:spPr>
          <a:xfrm>
            <a:off x="5276466" y="884274"/>
            <a:ext cx="6019331" cy="2124469"/>
          </a:xfrm>
          <a:prstGeom prst="rect">
            <a:avLst/>
          </a:prstGeom>
          <a:effectLst/>
        </p:spPr>
      </p:pic>
      <p:pic>
        <p:nvPicPr>
          <p:cNvPr id="5" name="Picture 5" descr="Graphical user interface, application&#10;&#10;Description automatically generated">
            <a:extLst>
              <a:ext uri="{FF2B5EF4-FFF2-40B4-BE49-F238E27FC236}">
                <a16:creationId xmlns:a16="http://schemas.microsoft.com/office/drawing/2014/main" xmlns="" id="{7C325FF9-A36E-017B-2B01-6604FEBC81BD}"/>
              </a:ext>
            </a:extLst>
          </p:cNvPr>
          <p:cNvPicPr>
            <a:picLocks noChangeAspect="1"/>
          </p:cNvPicPr>
          <p:nvPr/>
        </p:nvPicPr>
        <p:blipFill>
          <a:blip r:embed="rId3"/>
          <a:stretch>
            <a:fillRect/>
          </a:stretch>
        </p:blipFill>
        <p:spPr>
          <a:xfrm>
            <a:off x="5788325" y="3719255"/>
            <a:ext cx="4827916" cy="2323718"/>
          </a:xfrm>
          <a:prstGeom prst="rect">
            <a:avLst/>
          </a:prstGeom>
        </p:spPr>
      </p:pic>
    </p:spTree>
    <p:extLst>
      <p:ext uri="{BB962C8B-B14F-4D97-AF65-F5344CB8AC3E}">
        <p14:creationId xmlns:p14="http://schemas.microsoft.com/office/powerpoint/2010/main" val="903119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F52475-43F7-D19A-3FEB-48EEA3F78602}"/>
              </a:ext>
            </a:extLst>
          </p:cNvPr>
          <p:cNvSpPr>
            <a:spLocks noGrp="1"/>
          </p:cNvSpPr>
          <p:nvPr>
            <p:ph type="title"/>
          </p:nvPr>
        </p:nvSpPr>
        <p:spPr/>
        <p:txBody>
          <a:bodyPr/>
          <a:lstStyle/>
          <a:p>
            <a:r>
              <a:rPr lang="en-US">
                <a:cs typeface="Calibri Light"/>
              </a:rPr>
              <a:t>Step 4: Create Test Case </a:t>
            </a:r>
            <a:endParaRPr lang="en-US"/>
          </a:p>
        </p:txBody>
      </p:sp>
      <p:sp>
        <p:nvSpPr>
          <p:cNvPr id="3" name="Content Placeholder 2">
            <a:extLst>
              <a:ext uri="{FF2B5EF4-FFF2-40B4-BE49-F238E27FC236}">
                <a16:creationId xmlns:a16="http://schemas.microsoft.com/office/drawing/2014/main" xmlns="" id="{274681D6-0E7D-0765-0986-BD5067A843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 click on main directory (on left side of RIDE) and choose ‘New Test Case’. </a:t>
            </a:r>
          </a:p>
          <a:p>
            <a:pPr marL="514350" indent="-514350">
              <a:buAutoNum type="romanLcPeriod"/>
            </a:pPr>
            <a:r>
              <a:rPr lang="en-US">
                <a:ea typeface="+mn-lt"/>
                <a:cs typeface="+mn-lt"/>
              </a:rPr>
              <a:t>In Add Suite window, named it as ‘add candidate’ and then click OK. This testcase can be found under Test Suite.</a:t>
            </a:r>
          </a:p>
          <a:p>
            <a:pPr marL="514350" indent="-514350">
              <a:buAutoNum type="romanLcPeriod"/>
            </a:pPr>
            <a:endParaRPr lang="en-US">
              <a:cs typeface="Calibri" panose="020F0502020204030204"/>
            </a:endParaRPr>
          </a:p>
        </p:txBody>
      </p:sp>
      <p:pic>
        <p:nvPicPr>
          <p:cNvPr id="4" name="Picture 4" descr="Graphical user interface, application&#10;&#10;Description automatically generated">
            <a:extLst>
              <a:ext uri="{FF2B5EF4-FFF2-40B4-BE49-F238E27FC236}">
                <a16:creationId xmlns:a16="http://schemas.microsoft.com/office/drawing/2014/main" xmlns="" id="{39EA1A96-830C-2761-6446-5E2699FB9556}"/>
              </a:ext>
            </a:extLst>
          </p:cNvPr>
          <p:cNvPicPr>
            <a:picLocks noChangeAspect="1"/>
          </p:cNvPicPr>
          <p:nvPr/>
        </p:nvPicPr>
        <p:blipFill>
          <a:blip r:embed="rId2"/>
          <a:stretch>
            <a:fillRect/>
          </a:stretch>
        </p:blipFill>
        <p:spPr>
          <a:xfrm>
            <a:off x="224287" y="4267268"/>
            <a:ext cx="11499011" cy="1874671"/>
          </a:xfrm>
          <a:prstGeom prst="rect">
            <a:avLst/>
          </a:prstGeom>
        </p:spPr>
      </p:pic>
    </p:spTree>
    <p:extLst>
      <p:ext uri="{BB962C8B-B14F-4D97-AF65-F5344CB8AC3E}">
        <p14:creationId xmlns:p14="http://schemas.microsoft.com/office/powerpoint/2010/main" val="272918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B7A273F-4756-ECEE-D036-7125FFE1B01F}"/>
              </a:ext>
            </a:extLst>
          </p:cNvPr>
          <p:cNvSpPr>
            <a:spLocks noGrp="1"/>
          </p:cNvSpPr>
          <p:nvPr>
            <p:ph type="title"/>
          </p:nvPr>
        </p:nvSpPr>
        <p:spPr>
          <a:xfrm>
            <a:off x="594360" y="637125"/>
            <a:ext cx="3802276" cy="5256371"/>
          </a:xfrm>
        </p:spPr>
        <p:txBody>
          <a:bodyPr>
            <a:normAutofit/>
          </a:bodyPr>
          <a:lstStyle/>
          <a:p>
            <a:r>
              <a:rPr lang="en-US" sz="4800">
                <a:solidFill>
                  <a:schemeClr val="bg1"/>
                </a:solidFill>
                <a:latin typeface="system-ui"/>
                <a:ea typeface="+mj-lt"/>
                <a:cs typeface="+mj-lt"/>
              </a:rPr>
              <a:t>Introduction Robot Framework</a:t>
            </a:r>
            <a:endParaRPr lang="en-US" sz="4800">
              <a:solidFill>
                <a:schemeClr val="bg1"/>
              </a:solidFill>
              <a:latin typeface="system-ui"/>
            </a:endParaRPr>
          </a:p>
        </p:txBody>
      </p:sp>
      <p:graphicFrame>
        <p:nvGraphicFramePr>
          <p:cNvPr id="7" name="Content Placeholder 2">
            <a:extLst>
              <a:ext uri="{FF2B5EF4-FFF2-40B4-BE49-F238E27FC236}">
                <a16:creationId xmlns:a16="http://schemas.microsoft.com/office/drawing/2014/main" xmlns="" id="{E503AE16-604D-FEB0-811D-B50C3F15B698}"/>
              </a:ext>
            </a:extLst>
          </p:cNvPr>
          <p:cNvGraphicFramePr>
            <a:graphicFrameLocks noGrp="1"/>
          </p:cNvGraphicFramePr>
          <p:nvPr>
            <p:ph idx="1"/>
            <p:extLst>
              <p:ext uri="{D42A27DB-BD31-4B8C-83A1-F6EECF244321}">
                <p14:modId xmlns:p14="http://schemas.microsoft.com/office/powerpoint/2010/main" val="354313198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92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56A4A-51E3-FEFD-1582-BD873F9B7BF8}"/>
              </a:ext>
            </a:extLst>
          </p:cNvPr>
          <p:cNvSpPr>
            <a:spLocks noGrp="1"/>
          </p:cNvSpPr>
          <p:nvPr>
            <p:ph type="title"/>
          </p:nvPr>
        </p:nvSpPr>
        <p:spPr>
          <a:xfrm>
            <a:off x="648929" y="629266"/>
            <a:ext cx="3505495" cy="1622321"/>
          </a:xfrm>
        </p:spPr>
        <p:txBody>
          <a:bodyPr>
            <a:normAutofit fontScale="90000"/>
          </a:bodyPr>
          <a:lstStyle/>
          <a:p>
            <a:r>
              <a:rPr lang="en-US">
                <a:cs typeface="Calibri Light"/>
              </a:rPr>
              <a:t>Step 5: Put test steps into Test Case</a:t>
            </a:r>
            <a:endParaRPr lang="en-US"/>
          </a:p>
        </p:txBody>
      </p:sp>
      <p:sp>
        <p:nvSpPr>
          <p:cNvPr id="3" name="Content Placeholder 2">
            <a:extLst>
              <a:ext uri="{FF2B5EF4-FFF2-40B4-BE49-F238E27FC236}">
                <a16:creationId xmlns:a16="http://schemas.microsoft.com/office/drawing/2014/main" xmlns="" id="{5F4A99C1-0943-0101-89BC-9F00A501381F}"/>
              </a:ext>
            </a:extLst>
          </p:cNvPr>
          <p:cNvSpPr>
            <a:spLocks noGrp="1"/>
          </p:cNvSpPr>
          <p:nvPr>
            <p:ph idx="1"/>
          </p:nvPr>
        </p:nvSpPr>
        <p:spPr>
          <a:xfrm>
            <a:off x="648931" y="2438400"/>
            <a:ext cx="3505494" cy="4202362"/>
          </a:xfrm>
        </p:spPr>
        <p:txBody>
          <a:bodyPr vert="horz" lIns="91440" tIns="45720" rIns="91440" bIns="45720" rtlCol="0" anchor="t">
            <a:normAutofit/>
          </a:bodyPr>
          <a:lstStyle/>
          <a:p>
            <a:pPr marL="514350" indent="-514350">
              <a:buAutoNum type="romanLcPeriod"/>
            </a:pPr>
            <a:r>
              <a:rPr lang="en-US" sz="2000">
                <a:cs typeface="Calibri" panose="020F0502020204030204"/>
              </a:rPr>
              <a:t>Click on test case and click Edit tab.</a:t>
            </a:r>
          </a:p>
          <a:p>
            <a:pPr marL="514350" indent="-514350">
              <a:buAutoNum type="romanLcPeriod"/>
            </a:pPr>
            <a:r>
              <a:rPr lang="en-US" sz="2000">
                <a:cs typeface="Calibri" panose="020F0502020204030204"/>
              </a:rPr>
              <a:t>In First column, put library keywords based on steps that have planned for this testing</a:t>
            </a:r>
          </a:p>
          <a:p>
            <a:pPr marL="514350" indent="-514350">
              <a:buAutoNum type="romanLcPeriod"/>
            </a:pPr>
            <a:r>
              <a:rPr lang="en-US" sz="2000">
                <a:cs typeface="Calibri" panose="020F0502020204030204"/>
              </a:rPr>
              <a:t>Copy element (</a:t>
            </a:r>
            <a:r>
              <a:rPr lang="en-US" sz="2000" err="1">
                <a:cs typeface="Calibri" panose="020F0502020204030204"/>
              </a:rPr>
              <a:t>Xpath</a:t>
            </a:r>
            <a:r>
              <a:rPr lang="en-US" sz="2000">
                <a:cs typeface="Calibri" panose="020F0502020204030204"/>
              </a:rPr>
              <a:t>) of object inside webpage. Then put </a:t>
            </a:r>
            <a:r>
              <a:rPr lang="en-US" sz="2000" err="1">
                <a:cs typeface="Calibri" panose="020F0502020204030204"/>
              </a:rPr>
              <a:t>elemets</a:t>
            </a:r>
            <a:r>
              <a:rPr lang="en-US" sz="2000">
                <a:cs typeface="Calibri" panose="020F0502020204030204"/>
              </a:rPr>
              <a:t> into second column</a:t>
            </a:r>
          </a:p>
          <a:p>
            <a:pPr marL="514350" indent="-514350">
              <a:buAutoNum type="romanLcPeriod"/>
            </a:pPr>
            <a:r>
              <a:rPr lang="en-US" sz="2000">
                <a:cs typeface="Calibri" panose="020F0502020204030204"/>
              </a:rPr>
              <a:t>Put value (only for steps that involve test data) into third column</a:t>
            </a:r>
          </a:p>
        </p:txBody>
      </p:sp>
      <p:sp>
        <p:nvSpPr>
          <p:cNvPr id="9"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xmlns="" id="{8A3B8D65-DFB1-A8EA-FFE3-6A0C6F0CB5BD}"/>
              </a:ext>
            </a:extLst>
          </p:cNvPr>
          <p:cNvPicPr>
            <a:picLocks noChangeAspect="1"/>
          </p:cNvPicPr>
          <p:nvPr/>
        </p:nvPicPr>
        <p:blipFill>
          <a:blip r:embed="rId2"/>
          <a:stretch>
            <a:fillRect/>
          </a:stretch>
        </p:blipFill>
        <p:spPr>
          <a:xfrm>
            <a:off x="6123716" y="807593"/>
            <a:ext cx="4583622" cy="5239568"/>
          </a:xfrm>
          <a:prstGeom prst="rect">
            <a:avLst/>
          </a:prstGeom>
          <a:effectLst/>
        </p:spPr>
      </p:pic>
    </p:spTree>
    <p:extLst>
      <p:ext uri="{BB962C8B-B14F-4D97-AF65-F5344CB8AC3E}">
        <p14:creationId xmlns:p14="http://schemas.microsoft.com/office/powerpoint/2010/main" val="779892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0D72488-ED5A-D141-BE31-B06C92EFDCE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6: Run test case</a:t>
            </a:r>
            <a:endParaRPr lang="en-US"/>
          </a:p>
        </p:txBody>
      </p:sp>
      <p:sp>
        <p:nvSpPr>
          <p:cNvPr id="7" name="Content Placeholder 2">
            <a:extLst>
              <a:ext uri="{FF2B5EF4-FFF2-40B4-BE49-F238E27FC236}">
                <a16:creationId xmlns:a16="http://schemas.microsoft.com/office/drawing/2014/main" xmlns="" id="{DACD8EA4-FDAC-7EB3-A9DD-96FF9C3BE547}"/>
              </a:ext>
            </a:extLst>
          </p:cNvPr>
          <p:cNvSpPr txBox="1">
            <a:spLocks/>
          </p:cNvSpPr>
          <p:nvPr/>
        </p:nvSpPr>
        <p:spPr>
          <a:xfrm>
            <a:off x="1154501" y="1840003"/>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romanLcPeriod"/>
            </a:pPr>
            <a:r>
              <a:rPr lang="en-US">
                <a:ea typeface="+mn-lt"/>
                <a:cs typeface="+mn-lt"/>
              </a:rPr>
              <a:t>Tick the test case you want to run.</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Go to ‘Run’ tab</a:t>
            </a:r>
            <a:endParaRPr lang="en-US">
              <a:cs typeface="Calibri" panose="020F0502020204030204"/>
            </a:endParaRPr>
          </a:p>
          <a:p>
            <a:pPr marL="514350" indent="-514350">
              <a:buFont typeface="Arial" panose="020B0604020202020204" pitchFamily="34" charset="0"/>
              <a:buAutoNum type="romanLcPeriod"/>
            </a:pPr>
            <a:r>
              <a:rPr lang="en-US">
                <a:ea typeface="+mn-lt"/>
                <a:cs typeface="+mn-lt"/>
              </a:rPr>
              <a:t>Click ‘Start’ robot button.</a:t>
            </a:r>
            <a:endParaRPr lang="en-US">
              <a:cs typeface="Calibri"/>
            </a:endParaRPr>
          </a:p>
          <a:p>
            <a:endParaRPr lang="en-US">
              <a:cs typeface="Calibri"/>
            </a:endParaRPr>
          </a:p>
        </p:txBody>
      </p:sp>
      <p:pic>
        <p:nvPicPr>
          <p:cNvPr id="12" name="Picture 12" descr="Graphical user interface, text, application, email&#10;&#10;Description automatically generated">
            <a:extLst>
              <a:ext uri="{FF2B5EF4-FFF2-40B4-BE49-F238E27FC236}">
                <a16:creationId xmlns:a16="http://schemas.microsoft.com/office/drawing/2014/main" xmlns="" id="{3DD9B034-A11C-FF38-6CA1-3277899D595B}"/>
              </a:ext>
            </a:extLst>
          </p:cNvPr>
          <p:cNvPicPr>
            <a:picLocks noChangeAspect="1"/>
          </p:cNvPicPr>
          <p:nvPr/>
        </p:nvPicPr>
        <p:blipFill>
          <a:blip r:embed="rId2"/>
          <a:stretch>
            <a:fillRect/>
          </a:stretch>
        </p:blipFill>
        <p:spPr>
          <a:xfrm>
            <a:off x="773322" y="3590386"/>
            <a:ext cx="9897733" cy="3099039"/>
          </a:xfrm>
          <a:prstGeom prst="rect">
            <a:avLst/>
          </a:prstGeom>
        </p:spPr>
      </p:pic>
    </p:spTree>
    <p:extLst>
      <p:ext uri="{BB962C8B-B14F-4D97-AF65-F5344CB8AC3E}">
        <p14:creationId xmlns:p14="http://schemas.microsoft.com/office/powerpoint/2010/main" val="10547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751D04-84FC-47A8-6EBB-7162F88D635B}"/>
              </a:ext>
            </a:extLst>
          </p:cNvPr>
          <p:cNvSpPr>
            <a:spLocks noGrp="1"/>
          </p:cNvSpPr>
          <p:nvPr>
            <p:ph type="title"/>
          </p:nvPr>
        </p:nvSpPr>
        <p:spPr/>
        <p:txBody>
          <a:bodyPr/>
          <a:lstStyle/>
          <a:p>
            <a:r>
              <a:rPr lang="en-US">
                <a:cs typeface="Calibri Light"/>
              </a:rPr>
              <a:t>STEP 7: Test case report</a:t>
            </a:r>
            <a:endParaRPr lang="en-US"/>
          </a:p>
        </p:txBody>
      </p:sp>
      <p:sp>
        <p:nvSpPr>
          <p:cNvPr id="3" name="Content Placeholder 2">
            <a:extLst>
              <a:ext uri="{FF2B5EF4-FFF2-40B4-BE49-F238E27FC236}">
                <a16:creationId xmlns:a16="http://schemas.microsoft.com/office/drawing/2014/main" xmlns="" id="{5B9BAEDD-43DD-4116-E342-DBC67B39760C}"/>
              </a:ext>
            </a:extLst>
          </p:cNvPr>
          <p:cNvSpPr>
            <a:spLocks noGrp="1"/>
          </p:cNvSpPr>
          <p:nvPr>
            <p:ph idx="1"/>
          </p:nvPr>
        </p:nvSpPr>
        <p:spPr/>
        <p:txBody>
          <a:bodyPr vert="horz" lIns="91440" tIns="45720" rIns="91440" bIns="45720" rtlCol="0" anchor="t">
            <a:normAutofit/>
          </a:bodyPr>
          <a:lstStyle/>
          <a:p>
            <a:r>
              <a:rPr lang="en-US">
                <a:cs typeface="Calibri"/>
              </a:rPr>
              <a:t>Click report button on ‘Run’ tab to check the report.</a:t>
            </a:r>
            <a:endParaRPr lang="en-US"/>
          </a:p>
        </p:txBody>
      </p:sp>
      <p:pic>
        <p:nvPicPr>
          <p:cNvPr id="4" name="Picture 4" descr="Text, email&#10;&#10;Description automatically generated">
            <a:extLst>
              <a:ext uri="{FF2B5EF4-FFF2-40B4-BE49-F238E27FC236}">
                <a16:creationId xmlns:a16="http://schemas.microsoft.com/office/drawing/2014/main" xmlns="" id="{06C8A631-8CD9-61C8-3591-B956A8F8DD4A}"/>
              </a:ext>
            </a:extLst>
          </p:cNvPr>
          <p:cNvPicPr>
            <a:picLocks noChangeAspect="1"/>
          </p:cNvPicPr>
          <p:nvPr/>
        </p:nvPicPr>
        <p:blipFill>
          <a:blip r:embed="rId2"/>
          <a:stretch>
            <a:fillRect/>
          </a:stretch>
        </p:blipFill>
        <p:spPr>
          <a:xfrm>
            <a:off x="2092984" y="2652353"/>
            <a:ext cx="7689730" cy="4026199"/>
          </a:xfrm>
          <a:prstGeom prst="rect">
            <a:avLst/>
          </a:prstGeom>
        </p:spPr>
      </p:pic>
    </p:spTree>
    <p:extLst>
      <p:ext uri="{BB962C8B-B14F-4D97-AF65-F5344CB8AC3E}">
        <p14:creationId xmlns:p14="http://schemas.microsoft.com/office/powerpoint/2010/main" val="146770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60F73E-4BF8-E59E-281F-A1CD83771710}"/>
              </a:ext>
            </a:extLst>
          </p:cNvPr>
          <p:cNvSpPr>
            <a:spLocks noGrp="1"/>
          </p:cNvSpPr>
          <p:nvPr>
            <p:ph idx="1"/>
          </p:nvPr>
        </p:nvSpPr>
        <p:spPr>
          <a:xfrm>
            <a:off x="881332" y="474153"/>
            <a:ext cx="10515600" cy="4351338"/>
          </a:xfrm>
        </p:spPr>
        <p:txBody>
          <a:bodyPr vert="horz" lIns="91440" tIns="45720" rIns="91440" bIns="45720" rtlCol="0" anchor="t">
            <a:normAutofit/>
          </a:bodyPr>
          <a:lstStyle/>
          <a:p>
            <a:pPr marL="0" indent="0">
              <a:buNone/>
            </a:pPr>
            <a:r>
              <a:rPr lang="en-US">
                <a:ea typeface="+mn-lt"/>
                <a:cs typeface="+mn-lt"/>
              </a:rPr>
              <a:t>Example of test case report</a:t>
            </a:r>
            <a:endParaRPr lang="en-US"/>
          </a:p>
        </p:txBody>
      </p:sp>
      <p:pic>
        <p:nvPicPr>
          <p:cNvPr id="4" name="Picture 4" descr="Graphical user interface, application, table&#10;&#10;Description automatically generated">
            <a:extLst>
              <a:ext uri="{FF2B5EF4-FFF2-40B4-BE49-F238E27FC236}">
                <a16:creationId xmlns:a16="http://schemas.microsoft.com/office/drawing/2014/main" xmlns="" id="{0F73A64C-3A44-65D0-8CEB-AD8F9C30ACB4}"/>
              </a:ext>
            </a:extLst>
          </p:cNvPr>
          <p:cNvPicPr>
            <a:picLocks noChangeAspect="1"/>
          </p:cNvPicPr>
          <p:nvPr/>
        </p:nvPicPr>
        <p:blipFill>
          <a:blip r:embed="rId2"/>
          <a:stretch>
            <a:fillRect/>
          </a:stretch>
        </p:blipFill>
        <p:spPr>
          <a:xfrm>
            <a:off x="1665077" y="1337363"/>
            <a:ext cx="8962485" cy="5146555"/>
          </a:xfrm>
          <a:prstGeom prst="rect">
            <a:avLst/>
          </a:prstGeom>
        </p:spPr>
      </p:pic>
    </p:spTree>
    <p:extLst>
      <p:ext uri="{BB962C8B-B14F-4D97-AF65-F5344CB8AC3E}">
        <p14:creationId xmlns:p14="http://schemas.microsoft.com/office/powerpoint/2010/main" val="761933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67DF011B-D192-35D5-28B3-AE6E956B43A1}"/>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a:cs typeface="Calibri"/>
              </a:rPr>
              <a:t>To make testing process become proper, advance and easily, there are several features/setting that we will learn:</a:t>
            </a:r>
            <a:endParaRPr lang="en-US" err="1">
              <a:cs typeface="Calibri"/>
            </a:endParaRPr>
          </a:p>
          <a:p>
            <a:pPr>
              <a:buNone/>
            </a:pPr>
            <a:endParaRPr lang="en-US">
              <a:cs typeface="Calibri"/>
            </a:endParaRPr>
          </a:p>
          <a:p>
            <a:r>
              <a:rPr lang="en-US">
                <a:cs typeface="Calibri"/>
              </a:rPr>
              <a:t>Test Setup</a:t>
            </a:r>
          </a:p>
          <a:p>
            <a:r>
              <a:rPr lang="en-US">
                <a:cs typeface="Calibri"/>
              </a:rPr>
              <a:t>Test Teardown</a:t>
            </a:r>
          </a:p>
          <a:p>
            <a:r>
              <a:rPr lang="en-US">
                <a:cs typeface="Calibri"/>
              </a:rPr>
              <a:t>Variable</a:t>
            </a:r>
          </a:p>
          <a:p>
            <a:r>
              <a:rPr lang="en-US">
                <a:cs typeface="Calibri"/>
              </a:rPr>
              <a:t>Keywords File</a:t>
            </a:r>
          </a:p>
          <a:p>
            <a:r>
              <a:rPr lang="en-US">
                <a:cs typeface="Calibri"/>
              </a:rPr>
              <a:t>Resource File</a:t>
            </a:r>
          </a:p>
        </p:txBody>
      </p:sp>
    </p:spTree>
    <p:extLst>
      <p:ext uri="{BB962C8B-B14F-4D97-AF65-F5344CB8AC3E}">
        <p14:creationId xmlns:p14="http://schemas.microsoft.com/office/powerpoint/2010/main" val="102444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CB2AD71-E864-9CC0-5750-90AE69FF980C}"/>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Test Setup and Teardown</a:t>
            </a:r>
          </a:p>
        </p:txBody>
      </p:sp>
      <p:sp>
        <p:nvSpPr>
          <p:cNvPr id="3" name="Subtitle 2">
            <a:extLst>
              <a:ext uri="{FF2B5EF4-FFF2-40B4-BE49-F238E27FC236}">
                <a16:creationId xmlns:a16="http://schemas.microsoft.com/office/drawing/2014/main" xmlns="" id="{FDF03F9F-29F1-1E79-1220-0B0D4610EA23}"/>
              </a:ext>
            </a:extLst>
          </p:cNvPr>
          <p:cNvSpPr>
            <a:spLocks noGrp="1"/>
          </p:cNvSpPr>
          <p:nvPr>
            <p:ph type="subTitle" idx="1"/>
          </p:nvPr>
        </p:nvSpPr>
        <p:spPr>
          <a:xfrm>
            <a:off x="7400924" y="4619624"/>
            <a:ext cx="3946779" cy="1038225"/>
          </a:xfrm>
        </p:spPr>
        <p:txBody>
          <a:bodyPr>
            <a:normAutofit/>
          </a:bodyPr>
          <a:lstStyle/>
          <a:p>
            <a:pPr algn="r"/>
            <a:endParaRPr lang="en-US"/>
          </a:p>
        </p:txBody>
      </p:sp>
      <p:sp>
        <p:nvSpPr>
          <p:cNvPr id="10" name="Rectangle 9">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CC182-1B1F-8B45-3CA9-6FC2259AD763}"/>
              </a:ext>
            </a:extLst>
          </p:cNvPr>
          <p:cNvSpPr>
            <a:spLocks noGrp="1"/>
          </p:cNvSpPr>
          <p:nvPr>
            <p:ph type="title"/>
          </p:nvPr>
        </p:nvSpPr>
        <p:spPr/>
        <p:txBody>
          <a:bodyPr/>
          <a:lstStyle/>
          <a:p>
            <a:r>
              <a:rPr lang="en-US" b="1">
                <a:cs typeface="Calibri Light"/>
              </a:rPr>
              <a:t>Test Setup and Test Teardown</a:t>
            </a:r>
          </a:p>
        </p:txBody>
      </p:sp>
      <p:sp>
        <p:nvSpPr>
          <p:cNvPr id="3" name="Content Placeholder 2">
            <a:extLst>
              <a:ext uri="{FF2B5EF4-FFF2-40B4-BE49-F238E27FC236}">
                <a16:creationId xmlns:a16="http://schemas.microsoft.com/office/drawing/2014/main" xmlns="" id="{0C6AA7FD-5F64-3E44-4838-9BED35CE05AB}"/>
              </a:ext>
            </a:extLst>
          </p:cNvPr>
          <p:cNvSpPr>
            <a:spLocks noGrp="1"/>
          </p:cNvSpPr>
          <p:nvPr>
            <p:ph idx="1"/>
          </p:nvPr>
        </p:nvSpPr>
        <p:spPr>
          <a:xfrm>
            <a:off x="838200" y="1638720"/>
            <a:ext cx="10515600" cy="5070205"/>
          </a:xfrm>
        </p:spPr>
        <p:txBody>
          <a:bodyPr vert="horz" lIns="91440" tIns="45720" rIns="91440" bIns="45720" rtlCol="0" anchor="t">
            <a:normAutofit/>
          </a:bodyPr>
          <a:lstStyle/>
          <a:p>
            <a:pPr marL="0" indent="0">
              <a:buNone/>
            </a:pPr>
            <a:r>
              <a:rPr lang="en-US" b="1">
                <a:ea typeface="+mn-lt"/>
                <a:cs typeface="+mn-lt"/>
              </a:rPr>
              <a:t>Test Setup</a:t>
            </a:r>
            <a:r>
              <a:rPr lang="en-US">
                <a:ea typeface="+mn-lt"/>
                <a:cs typeface="+mn-lt"/>
              </a:rPr>
              <a:t>: keyword/step that is executed before a test case(s) </a:t>
            </a:r>
            <a:endParaRPr lang="en-US">
              <a:cs typeface="Calibri" panose="020F0502020204030204"/>
            </a:endParaRPr>
          </a:p>
          <a:p>
            <a:pPr marL="0" indent="0">
              <a:buNone/>
            </a:pPr>
            <a:r>
              <a:rPr lang="en-US" b="1">
                <a:ea typeface="+mn-lt"/>
                <a:cs typeface="+mn-lt"/>
              </a:rPr>
              <a:t>Test Teardown</a:t>
            </a:r>
            <a:r>
              <a:rPr lang="en-US">
                <a:ea typeface="+mn-lt"/>
                <a:cs typeface="+mn-lt"/>
              </a:rPr>
              <a:t>: Keyword/step that is executed after a test case (s)</a:t>
            </a:r>
          </a:p>
          <a:p>
            <a:endParaRPr lang="en-US">
              <a:cs typeface="Calibri"/>
            </a:endParaRPr>
          </a:p>
          <a:p>
            <a:r>
              <a:rPr lang="en-US">
                <a:cs typeface="Calibri"/>
              </a:rPr>
              <a:t>Both can be set in Test Suite. </a:t>
            </a:r>
          </a:p>
          <a:p>
            <a:r>
              <a:rPr lang="en-US">
                <a:cs typeface="Calibri"/>
              </a:rPr>
              <a:t>Steps</a:t>
            </a:r>
          </a:p>
          <a:p>
            <a:pPr lvl="1"/>
            <a:r>
              <a:rPr lang="en-US">
                <a:cs typeface="Calibri"/>
              </a:rPr>
              <a:t>Go to test suite in Edit tab</a:t>
            </a:r>
          </a:p>
          <a:p>
            <a:pPr lvl="1"/>
            <a:r>
              <a:rPr lang="en-US">
                <a:cs typeface="Calibri"/>
              </a:rPr>
              <a:t>Click Setting</a:t>
            </a:r>
          </a:p>
          <a:p>
            <a:pPr lvl="1"/>
            <a:r>
              <a:rPr lang="en-US">
                <a:cs typeface="Calibri"/>
              </a:rPr>
              <a:t>Find Setup and Teardown and click 'Edit'</a:t>
            </a:r>
          </a:p>
          <a:p>
            <a:pPr lvl="1"/>
            <a:r>
              <a:rPr lang="en-US">
                <a:cs typeface="Calibri"/>
              </a:rPr>
              <a:t>Put keyword/step</a:t>
            </a:r>
          </a:p>
          <a:p>
            <a:endParaRPr lang="en-US">
              <a:cs typeface="Calibri"/>
            </a:endParaRPr>
          </a:p>
        </p:txBody>
      </p:sp>
    </p:spTree>
    <p:extLst>
      <p:ext uri="{BB962C8B-B14F-4D97-AF65-F5344CB8AC3E}">
        <p14:creationId xmlns:p14="http://schemas.microsoft.com/office/powerpoint/2010/main" val="2085177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740C4A-C711-820E-A825-0A026DB3BA17}"/>
              </a:ext>
            </a:extLst>
          </p:cNvPr>
          <p:cNvSpPr>
            <a:spLocks noGrp="1"/>
          </p:cNvSpPr>
          <p:nvPr>
            <p:ph idx="1"/>
          </p:nvPr>
        </p:nvSpPr>
        <p:spPr>
          <a:xfrm>
            <a:off x="838200" y="4988644"/>
            <a:ext cx="10515600" cy="1864055"/>
          </a:xfrm>
        </p:spPr>
        <p:txBody>
          <a:bodyPr vert="horz" lIns="91440" tIns="45720" rIns="91440" bIns="45720" rtlCol="0" anchor="t">
            <a:normAutofit/>
          </a:bodyPr>
          <a:lstStyle/>
          <a:p>
            <a:r>
              <a:rPr lang="en-US">
                <a:ea typeface="+mn-lt"/>
                <a:cs typeface="+mn-lt"/>
              </a:rPr>
              <a:t>But only one keyword/step can be set for both. </a:t>
            </a:r>
          </a:p>
          <a:p>
            <a:r>
              <a:rPr lang="en-US">
                <a:ea typeface="+mn-lt"/>
                <a:cs typeface="+mn-lt"/>
              </a:rPr>
              <a:t>To have keywords/steps in setup and teardown, keywords file should be created and set to both </a:t>
            </a:r>
            <a:endParaRPr lang="en-US"/>
          </a:p>
        </p:txBody>
      </p:sp>
      <p:pic>
        <p:nvPicPr>
          <p:cNvPr id="4" name="Picture 4" descr="Table&#10;&#10;Description automatically generated">
            <a:extLst>
              <a:ext uri="{FF2B5EF4-FFF2-40B4-BE49-F238E27FC236}">
                <a16:creationId xmlns:a16="http://schemas.microsoft.com/office/drawing/2014/main" xmlns="" id="{9DBCFAD7-C1C1-65C7-B27C-E5E66AA74FF9}"/>
              </a:ext>
            </a:extLst>
          </p:cNvPr>
          <p:cNvPicPr>
            <a:picLocks noChangeAspect="1"/>
          </p:cNvPicPr>
          <p:nvPr/>
        </p:nvPicPr>
        <p:blipFill>
          <a:blip r:embed="rId2"/>
          <a:stretch>
            <a:fillRect/>
          </a:stretch>
        </p:blipFill>
        <p:spPr>
          <a:xfrm>
            <a:off x="3617343" y="122572"/>
            <a:ext cx="4971690" cy="4542514"/>
          </a:xfrm>
          <a:prstGeom prst="rect">
            <a:avLst/>
          </a:prstGeom>
        </p:spPr>
      </p:pic>
    </p:spTree>
    <p:extLst>
      <p:ext uri="{BB962C8B-B14F-4D97-AF65-F5344CB8AC3E}">
        <p14:creationId xmlns:p14="http://schemas.microsoft.com/office/powerpoint/2010/main" val="67168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xmlns=""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96A4D2-E448-7B76-A283-1AC45CB82A6E}"/>
              </a:ext>
            </a:extLst>
          </p:cNvPr>
          <p:cNvSpPr>
            <a:spLocks noGrp="1"/>
          </p:cNvSpPr>
          <p:nvPr>
            <p:ph type="ctrTitle"/>
          </p:nvPr>
        </p:nvSpPr>
        <p:spPr>
          <a:xfrm>
            <a:off x="838199" y="1093788"/>
            <a:ext cx="10506455" cy="2967208"/>
          </a:xfrm>
        </p:spPr>
        <p:txBody>
          <a:bodyPr>
            <a:normAutofit/>
          </a:bodyPr>
          <a:lstStyle/>
          <a:p>
            <a:pPr algn="l"/>
            <a:r>
              <a:rPr lang="en-US" sz="8000">
                <a:cs typeface="Calibri Light"/>
              </a:rPr>
              <a:t>Variable, Keywords File and Resource File</a:t>
            </a:r>
          </a:p>
        </p:txBody>
      </p:sp>
      <p:sp>
        <p:nvSpPr>
          <p:cNvPr id="26" name="Rectangle 18">
            <a:extLst>
              <a:ext uri="{FF2B5EF4-FFF2-40B4-BE49-F238E27FC236}">
                <a16:creationId xmlns:a16="http://schemas.microsoft.com/office/drawing/2014/main" xmlns=""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0">
            <a:extLst>
              <a:ext uri="{FF2B5EF4-FFF2-40B4-BE49-F238E27FC236}">
                <a16:creationId xmlns:a16="http://schemas.microsoft.com/office/drawing/2014/main" xmlns=""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0FF13-4BA9-7F30-E3AD-095803415C75}"/>
              </a:ext>
            </a:extLst>
          </p:cNvPr>
          <p:cNvSpPr>
            <a:spLocks noGrp="1"/>
          </p:cNvSpPr>
          <p:nvPr>
            <p:ph type="title"/>
          </p:nvPr>
        </p:nvSpPr>
        <p:spPr/>
        <p:txBody>
          <a:bodyPr/>
          <a:lstStyle/>
          <a:p>
            <a:r>
              <a:rPr lang="en-US" b="1">
                <a:latin typeface="system-ui"/>
                <a:cs typeface="Calibri Light"/>
              </a:rPr>
              <a:t>Variable</a:t>
            </a:r>
            <a:endParaRPr lang="en-US" b="1">
              <a:latin typeface="system-ui"/>
            </a:endParaRPr>
          </a:p>
        </p:txBody>
      </p:sp>
      <p:graphicFrame>
        <p:nvGraphicFramePr>
          <p:cNvPr id="5" name="Content Placeholder 2">
            <a:extLst>
              <a:ext uri="{FF2B5EF4-FFF2-40B4-BE49-F238E27FC236}">
                <a16:creationId xmlns:a16="http://schemas.microsoft.com/office/drawing/2014/main" xmlns="" id="{9069D62A-DCEC-750D-B96A-18898AC5B0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0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3B4E64-247A-BADC-07A2-0FCD2A9A0B9A}"/>
              </a:ext>
            </a:extLst>
          </p:cNvPr>
          <p:cNvSpPr>
            <a:spLocks noGrp="1"/>
          </p:cNvSpPr>
          <p:nvPr>
            <p:ph type="title"/>
          </p:nvPr>
        </p:nvSpPr>
        <p:spPr>
          <a:xfrm>
            <a:off x="277483" y="197755"/>
            <a:ext cx="4394928" cy="6272381"/>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r>
              <a:rPr lang="en-US" sz="4800">
                <a:solidFill>
                  <a:schemeClr val="bg1"/>
                </a:solidFill>
                <a:latin typeface="system-ui"/>
                <a:ea typeface="+mj-ea"/>
                <a:cs typeface="+mj-cs"/>
              </a:rPr>
              <a:t>Introduction </a:t>
            </a:r>
            <a:br>
              <a:rPr lang="en-US" sz="4800">
                <a:solidFill>
                  <a:schemeClr val="bg1"/>
                </a:solidFill>
                <a:latin typeface="system-ui"/>
                <a:ea typeface="+mj-ea"/>
                <a:cs typeface="+mj-cs"/>
              </a:rPr>
            </a:br>
            <a:r>
              <a:rPr lang="en-US" sz="4800">
                <a:solidFill>
                  <a:schemeClr val="bg1"/>
                </a:solidFill>
                <a:latin typeface="system-ui"/>
                <a:ea typeface="+mj-ea"/>
                <a:cs typeface="+mj-cs"/>
              </a:rPr>
              <a:t>Robot</a:t>
            </a:r>
            <a:br>
              <a:rPr lang="en-US" sz="4800">
                <a:solidFill>
                  <a:schemeClr val="bg1"/>
                </a:solidFill>
                <a:latin typeface="system-ui"/>
                <a:ea typeface="+mj-ea"/>
                <a:cs typeface="+mj-cs"/>
              </a:rPr>
            </a:br>
            <a:r>
              <a:rPr lang="en-US" sz="4800">
                <a:solidFill>
                  <a:schemeClr val="bg1"/>
                </a:solidFill>
                <a:latin typeface="system-ui"/>
                <a:ea typeface="+mj-ea"/>
                <a:cs typeface="+mj-cs"/>
              </a:rPr>
              <a:t>Framework</a:t>
            </a:r>
            <a:endParaRPr lang="en-US" sz="4800">
              <a:solidFill>
                <a:schemeClr val="bg1"/>
              </a:solidFill>
              <a:ea typeface="+mn-lt"/>
              <a:cs typeface="+mn-lt"/>
            </a:endParaRPr>
          </a:p>
          <a:p>
            <a:endParaRPr lang="en-US" sz="4800">
              <a:solidFill>
                <a:schemeClr val="tx1"/>
              </a:solidFill>
              <a:latin typeface="Calibri Light"/>
              <a:ea typeface="+mj-ea"/>
              <a:cs typeface="Calibri Light"/>
            </a:endParaRPr>
          </a:p>
        </p:txBody>
      </p:sp>
      <p:graphicFrame>
        <p:nvGraphicFramePr>
          <p:cNvPr id="5" name="Content Placeholder 2">
            <a:extLst>
              <a:ext uri="{FF2B5EF4-FFF2-40B4-BE49-F238E27FC236}">
                <a16:creationId xmlns:a16="http://schemas.microsoft.com/office/drawing/2014/main" xmlns="" id="{817F32A0-ED74-EBE9-8F2E-862EA1E7E945}"/>
              </a:ext>
            </a:extLst>
          </p:cNvPr>
          <p:cNvGraphicFramePr>
            <a:graphicFrameLocks noGrp="1"/>
          </p:cNvGraphicFramePr>
          <p:nvPr>
            <p:ph idx="1"/>
            <p:extLst>
              <p:ext uri="{D42A27DB-BD31-4B8C-83A1-F6EECF244321}">
                <p14:modId xmlns:p14="http://schemas.microsoft.com/office/powerpoint/2010/main" val="2554993593"/>
              </p:ext>
            </p:extLst>
          </p:nvPr>
        </p:nvGraphicFramePr>
        <p:xfrm>
          <a:off x="5093208" y="649147"/>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8166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23">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xmlns="" id="{D4183979-087C-8E85-C8A3-15A14748A227}"/>
              </a:ext>
            </a:extLst>
          </p:cNvPr>
          <p:cNvGraphicFramePr>
            <a:graphicFrameLocks noGrp="1"/>
          </p:cNvGraphicFramePr>
          <p:nvPr>
            <p:ph idx="1"/>
          </p:nvPr>
        </p:nvGraphicFramePr>
        <p:xfrm>
          <a:off x="183394" y="187095"/>
          <a:ext cx="5374232" cy="5946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0" name="Group 2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10;&#10;Description automatically generated">
            <a:extLst>
              <a:ext uri="{FF2B5EF4-FFF2-40B4-BE49-F238E27FC236}">
                <a16:creationId xmlns:a16="http://schemas.microsoft.com/office/drawing/2014/main" xmlns="" id="{8FA51A1D-B9F0-04DB-B5AE-A51D224660BD}"/>
              </a:ext>
            </a:extLst>
          </p:cNvPr>
          <p:cNvPicPr>
            <a:picLocks noChangeAspect="1"/>
          </p:cNvPicPr>
          <p:nvPr/>
        </p:nvPicPr>
        <p:blipFill>
          <a:blip r:embed="rId7"/>
          <a:stretch>
            <a:fillRect/>
          </a:stretch>
        </p:blipFill>
        <p:spPr>
          <a:xfrm>
            <a:off x="5978966" y="287737"/>
            <a:ext cx="5374746" cy="3410520"/>
          </a:xfrm>
          <a:prstGeom prst="rect">
            <a:avLst/>
          </a:prstGeom>
        </p:spPr>
      </p:pic>
      <p:grpSp>
        <p:nvGrpSpPr>
          <p:cNvPr id="51" name="Group 29">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Graphical user interface, text, application, email&#10;&#10;Description automatically generated">
            <a:extLst>
              <a:ext uri="{FF2B5EF4-FFF2-40B4-BE49-F238E27FC236}">
                <a16:creationId xmlns:a16="http://schemas.microsoft.com/office/drawing/2014/main" xmlns="" id="{35060970-B5C0-1FDD-8A41-5A05ABFFA89C}"/>
              </a:ext>
            </a:extLst>
          </p:cNvPr>
          <p:cNvPicPr>
            <a:picLocks noChangeAspect="1"/>
          </p:cNvPicPr>
          <p:nvPr/>
        </p:nvPicPr>
        <p:blipFill>
          <a:blip r:embed="rId8"/>
          <a:stretch>
            <a:fillRect/>
          </a:stretch>
        </p:blipFill>
        <p:spPr>
          <a:xfrm>
            <a:off x="6171548" y="3873500"/>
            <a:ext cx="5277133" cy="2084467"/>
          </a:xfrm>
          <a:prstGeom prst="rect">
            <a:avLst/>
          </a:prstGeom>
        </p:spPr>
      </p:pic>
    </p:spTree>
    <p:extLst>
      <p:ext uri="{BB962C8B-B14F-4D97-AF65-F5344CB8AC3E}">
        <p14:creationId xmlns:p14="http://schemas.microsoft.com/office/powerpoint/2010/main" val="3622270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C39040-DE9E-A776-C8F7-582E2CFFE7B5}"/>
              </a:ext>
            </a:extLst>
          </p:cNvPr>
          <p:cNvSpPr>
            <a:spLocks noGrp="1"/>
          </p:cNvSpPr>
          <p:nvPr>
            <p:ph idx="1"/>
          </p:nvPr>
        </p:nvSpPr>
        <p:spPr>
          <a:xfrm>
            <a:off x="291861" y="747324"/>
            <a:ext cx="11061939" cy="5429639"/>
          </a:xfrm>
        </p:spPr>
        <p:txBody>
          <a:bodyPr vert="horz" lIns="91440" tIns="45720" rIns="91440" bIns="45720" rtlCol="0" anchor="t">
            <a:normAutofit/>
          </a:bodyPr>
          <a:lstStyle/>
          <a:p>
            <a:pPr>
              <a:buNone/>
            </a:pPr>
            <a:r>
              <a:rPr lang="en-US">
                <a:ea typeface="+mn-lt"/>
                <a:cs typeface="+mn-lt"/>
              </a:rPr>
              <a:t>iv. Now go to test case</a:t>
            </a:r>
            <a:endParaRPr lang="en-US"/>
          </a:p>
          <a:p>
            <a:pPr>
              <a:buNone/>
            </a:pPr>
            <a:r>
              <a:rPr lang="en-US">
                <a:ea typeface="+mn-lt"/>
                <a:cs typeface="+mn-lt"/>
              </a:rPr>
              <a:t>v. To add variable, write ${</a:t>
            </a:r>
            <a:r>
              <a:rPr lang="en-US" err="1">
                <a:ea typeface="+mn-lt"/>
                <a:cs typeface="+mn-lt"/>
              </a:rPr>
              <a:t>Variablename</a:t>
            </a:r>
            <a:r>
              <a:rPr lang="en-US">
                <a:ea typeface="+mn-lt"/>
                <a:cs typeface="+mn-lt"/>
              </a:rPr>
              <a:t>} on third column as shown below:</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*If </a:t>
            </a:r>
            <a:r>
              <a:rPr lang="en-US" err="1">
                <a:ea typeface="+mn-lt"/>
                <a:cs typeface="+mn-lt"/>
              </a:rPr>
              <a:t>colour</a:t>
            </a:r>
            <a:r>
              <a:rPr lang="en-US">
                <a:ea typeface="+mn-lt"/>
                <a:cs typeface="+mn-lt"/>
              </a:rPr>
              <a:t> of Variable is green, it means this variable is existing. But if its </a:t>
            </a:r>
            <a:r>
              <a:rPr lang="en-US" err="1">
                <a:ea typeface="+mn-lt"/>
                <a:cs typeface="+mn-lt"/>
              </a:rPr>
              <a:t>colour</a:t>
            </a:r>
            <a:r>
              <a:rPr lang="en-US">
                <a:ea typeface="+mn-lt"/>
                <a:cs typeface="+mn-lt"/>
              </a:rPr>
              <a:t> is light purple/pink, it means this variable is not existing.</a:t>
            </a:r>
            <a:endParaRPr lang="en-US"/>
          </a:p>
          <a:p>
            <a:pPr marL="0" indent="0">
              <a:buNone/>
            </a:pPr>
            <a:endParaRPr lang="en-US">
              <a:cs typeface="Calibri" panose="020F0502020204030204"/>
            </a:endParaRPr>
          </a:p>
        </p:txBody>
      </p:sp>
      <p:pic>
        <p:nvPicPr>
          <p:cNvPr id="4" name="Picture 4" descr="A picture containing text&#10;&#10;Description automatically generated">
            <a:extLst>
              <a:ext uri="{FF2B5EF4-FFF2-40B4-BE49-F238E27FC236}">
                <a16:creationId xmlns:a16="http://schemas.microsoft.com/office/drawing/2014/main" xmlns="" id="{4DB8E6A5-A4AA-E049-EF5B-121C796817D8}"/>
              </a:ext>
            </a:extLst>
          </p:cNvPr>
          <p:cNvPicPr>
            <a:picLocks noChangeAspect="1"/>
          </p:cNvPicPr>
          <p:nvPr/>
        </p:nvPicPr>
        <p:blipFill>
          <a:blip r:embed="rId2"/>
          <a:stretch>
            <a:fillRect/>
          </a:stretch>
        </p:blipFill>
        <p:spPr>
          <a:xfrm>
            <a:off x="497456" y="3308291"/>
            <a:ext cx="10665123" cy="830888"/>
          </a:xfrm>
          <a:prstGeom prst="rect">
            <a:avLst/>
          </a:prstGeom>
        </p:spPr>
      </p:pic>
    </p:spTree>
    <p:extLst>
      <p:ext uri="{BB962C8B-B14F-4D97-AF65-F5344CB8AC3E}">
        <p14:creationId xmlns:p14="http://schemas.microsoft.com/office/powerpoint/2010/main" val="4251635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ABEC5-7308-F0DC-86B1-F6B8F41384E9}"/>
              </a:ext>
            </a:extLst>
          </p:cNvPr>
          <p:cNvSpPr>
            <a:spLocks noGrp="1"/>
          </p:cNvSpPr>
          <p:nvPr>
            <p:ph type="title"/>
          </p:nvPr>
        </p:nvSpPr>
        <p:spPr>
          <a:xfrm>
            <a:off x="648929" y="629266"/>
            <a:ext cx="3505495" cy="1622321"/>
          </a:xfrm>
        </p:spPr>
        <p:txBody>
          <a:bodyPr>
            <a:normAutofit/>
          </a:bodyPr>
          <a:lstStyle/>
          <a:p>
            <a:r>
              <a:rPr lang="en-US" b="1">
                <a:ea typeface="Calibri Light"/>
                <a:cs typeface="Calibri Light"/>
              </a:rPr>
              <a:t>Keywords File</a:t>
            </a:r>
            <a:endParaRPr lang="en-US" b="1"/>
          </a:p>
        </p:txBody>
      </p:sp>
      <p:sp>
        <p:nvSpPr>
          <p:cNvPr id="3" name="Content Placeholder 2">
            <a:extLst>
              <a:ext uri="{FF2B5EF4-FFF2-40B4-BE49-F238E27FC236}">
                <a16:creationId xmlns:a16="http://schemas.microsoft.com/office/drawing/2014/main" xmlns="" id="{9F8B7BF3-1A41-429B-6BB2-D1294C519730}"/>
              </a:ext>
            </a:extLst>
          </p:cNvPr>
          <p:cNvSpPr>
            <a:spLocks noGrp="1"/>
          </p:cNvSpPr>
          <p:nvPr>
            <p:ph idx="1"/>
          </p:nvPr>
        </p:nvSpPr>
        <p:spPr>
          <a:xfrm>
            <a:off x="476403" y="1978325"/>
            <a:ext cx="3922437" cy="4662437"/>
          </a:xfrm>
        </p:spPr>
        <p:txBody>
          <a:bodyPr vert="horz" lIns="91440" tIns="45720" rIns="91440" bIns="45720" rtlCol="0" anchor="t">
            <a:normAutofit/>
          </a:bodyPr>
          <a:lstStyle/>
          <a:p>
            <a:pPr marL="0" indent="0">
              <a:buNone/>
            </a:pPr>
            <a:r>
              <a:rPr lang="en-US" sz="1700" i="1">
                <a:ea typeface="+mn-lt"/>
                <a:cs typeface="+mn-lt"/>
              </a:rPr>
              <a:t>Combining existing keywords/test steps together</a:t>
            </a:r>
            <a:endParaRPr lang="en-US" sz="1700">
              <a:ea typeface="Calibri" panose="020F0502020204030204"/>
              <a:cs typeface="Calibri" panose="020F0502020204030204"/>
            </a:endParaRPr>
          </a:p>
          <a:p>
            <a:pPr marL="0" indent="0">
              <a:buNone/>
            </a:pPr>
            <a:r>
              <a:rPr lang="en-US" sz="1700" i="1">
                <a:ea typeface="+mn-lt"/>
                <a:cs typeface="+mn-lt"/>
              </a:rPr>
              <a:t>Steps:</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any test case inside test</a:t>
            </a:r>
            <a:br>
              <a:rPr lang="en-US" sz="1700">
                <a:ea typeface="+mn-lt"/>
                <a:cs typeface="+mn-lt"/>
              </a:rPr>
            </a:br>
            <a:r>
              <a:rPr lang="en-US" sz="1700">
                <a:ea typeface="+mn-lt"/>
                <a:cs typeface="+mn-lt"/>
              </a:rPr>
              <a:t> suite. Inside test case, there are</a:t>
            </a:r>
            <a:br>
              <a:rPr lang="en-US" sz="1700">
                <a:ea typeface="+mn-lt"/>
                <a:cs typeface="+mn-lt"/>
              </a:rPr>
            </a:br>
            <a:r>
              <a:rPr lang="en-US" sz="1700">
                <a:ea typeface="+mn-lt"/>
                <a:cs typeface="+mn-lt"/>
              </a:rPr>
              <a:t>many keywords/test steps. </a:t>
            </a:r>
          </a:p>
          <a:p>
            <a:pPr marL="514350" indent="-514350">
              <a:buAutoNum type="romanLcPeriod"/>
            </a:pPr>
            <a:r>
              <a:rPr lang="en-US" sz="1700">
                <a:ea typeface="+mn-lt"/>
                <a:cs typeface="+mn-lt"/>
              </a:rPr>
              <a:t>Main objective for this is creating keywords file so it can be set on Test Setup.</a:t>
            </a:r>
            <a:br>
              <a:rPr lang="en-US" sz="1700">
                <a:ea typeface="+mn-lt"/>
                <a:cs typeface="+mn-lt"/>
              </a:rPr>
            </a:br>
            <a:r>
              <a:rPr lang="en-US" sz="1700">
                <a:ea typeface="+mn-lt"/>
                <a:cs typeface="+mn-lt"/>
              </a:rPr>
              <a:t> </a:t>
            </a:r>
            <a:endParaRPr lang="en-US" sz="1700">
              <a:ea typeface="Calibri" panose="020F0502020204030204"/>
              <a:cs typeface="Calibri" panose="020F0502020204030204"/>
            </a:endParaRPr>
          </a:p>
          <a:p>
            <a:pPr marL="514350" indent="-514350">
              <a:buAutoNum type="romanLcPeriod"/>
            </a:pPr>
            <a:r>
              <a:rPr lang="en-US" sz="1700">
                <a:ea typeface="+mn-lt"/>
                <a:cs typeface="+mn-lt"/>
              </a:rPr>
              <a:t>Select  on test suite and then </a:t>
            </a:r>
            <a:br>
              <a:rPr lang="en-US" sz="1700">
                <a:ea typeface="+mn-lt"/>
                <a:cs typeface="+mn-lt"/>
              </a:rPr>
            </a:br>
            <a:r>
              <a:rPr lang="en-US" sz="1700">
                <a:ea typeface="+mn-lt"/>
                <a:cs typeface="+mn-lt"/>
              </a:rPr>
              <a:t>right click-&gt; New User Keywords</a:t>
            </a:r>
            <a:br>
              <a:rPr lang="en-US" sz="1700">
                <a:ea typeface="+mn-lt"/>
                <a:cs typeface="+mn-lt"/>
              </a:rPr>
            </a:br>
            <a:r>
              <a:rPr lang="en-US" sz="1700">
                <a:ea typeface="+mn-lt"/>
                <a:cs typeface="+mn-lt"/>
              </a:rPr>
              <a:t> to create keywords file </a:t>
            </a:r>
            <a:endParaRPr lang="en-US" sz="1700">
              <a:ea typeface="Calibri"/>
              <a:cs typeface="Calibri"/>
            </a:endParaRPr>
          </a:p>
          <a:p>
            <a:endParaRPr lang="en-US" sz="1700">
              <a:ea typeface="Calibri"/>
              <a:cs typeface="Calibri"/>
            </a:endParaRPr>
          </a:p>
        </p:txBody>
      </p:sp>
      <p:sp>
        <p:nvSpPr>
          <p:cNvPr id="20" name="Rectangle 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xmlns="" id="{74F506A2-0C25-B4AF-2D1D-C0F55DB20AC7}"/>
              </a:ext>
            </a:extLst>
          </p:cNvPr>
          <p:cNvPicPr>
            <a:picLocks noChangeAspect="1"/>
          </p:cNvPicPr>
          <p:nvPr/>
        </p:nvPicPr>
        <p:blipFill>
          <a:blip r:embed="rId2"/>
          <a:stretch>
            <a:fillRect/>
          </a:stretch>
        </p:blipFill>
        <p:spPr>
          <a:xfrm>
            <a:off x="5405862" y="1531288"/>
            <a:ext cx="6019331" cy="3792178"/>
          </a:xfrm>
          <a:prstGeom prst="rect">
            <a:avLst/>
          </a:prstGeom>
          <a:effectLst/>
        </p:spPr>
      </p:pic>
    </p:spTree>
    <p:extLst>
      <p:ext uri="{BB962C8B-B14F-4D97-AF65-F5344CB8AC3E}">
        <p14:creationId xmlns:p14="http://schemas.microsoft.com/office/powerpoint/2010/main" val="1824470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FB79FB-D1FB-F748-C9D0-9E48CDA784DA}"/>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r>
              <a:rPr lang="en-US">
                <a:ea typeface="+mn-lt"/>
                <a:cs typeface="+mn-lt"/>
              </a:rPr>
              <a:t>iv. Inside keywords file, copy/write keywords/test steps</a:t>
            </a:r>
            <a:endParaRPr lang="en-US">
              <a:ea typeface="Calibri"/>
              <a:cs typeface="Calibri"/>
            </a:endParaRPr>
          </a:p>
          <a:p>
            <a:endParaRPr lang="en-US">
              <a:ea typeface="Calibri"/>
              <a:cs typeface="Calibri"/>
            </a:endParaRPr>
          </a:p>
        </p:txBody>
      </p:sp>
      <p:pic>
        <p:nvPicPr>
          <p:cNvPr id="4" name="Picture 4">
            <a:extLst>
              <a:ext uri="{FF2B5EF4-FFF2-40B4-BE49-F238E27FC236}">
                <a16:creationId xmlns:a16="http://schemas.microsoft.com/office/drawing/2014/main" xmlns="" id="{A44BA757-1EB7-9BFD-40C2-BD961D2C326A}"/>
              </a:ext>
            </a:extLst>
          </p:cNvPr>
          <p:cNvPicPr>
            <a:picLocks noChangeAspect="1"/>
          </p:cNvPicPr>
          <p:nvPr/>
        </p:nvPicPr>
        <p:blipFill>
          <a:blip r:embed="rId2"/>
          <a:stretch>
            <a:fillRect/>
          </a:stretch>
        </p:blipFill>
        <p:spPr>
          <a:xfrm>
            <a:off x="900023" y="1720437"/>
            <a:ext cx="9141124" cy="4107238"/>
          </a:xfrm>
          <a:prstGeom prst="rect">
            <a:avLst/>
          </a:prstGeom>
        </p:spPr>
      </p:pic>
    </p:spTree>
    <p:extLst>
      <p:ext uri="{BB962C8B-B14F-4D97-AF65-F5344CB8AC3E}">
        <p14:creationId xmlns:p14="http://schemas.microsoft.com/office/powerpoint/2010/main" val="312855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1CBC3-5BFC-EBEF-633E-E54EB0C3C89C}"/>
              </a:ext>
            </a:extLst>
          </p:cNvPr>
          <p:cNvSpPr>
            <a:spLocks noGrp="1"/>
          </p:cNvSpPr>
          <p:nvPr>
            <p:ph idx="1"/>
          </p:nvPr>
        </p:nvSpPr>
        <p:spPr>
          <a:xfrm>
            <a:off x="277484" y="589173"/>
            <a:ext cx="11910202" cy="6047865"/>
          </a:xfrm>
        </p:spPr>
        <p:txBody>
          <a:bodyPr vert="horz" lIns="91440" tIns="45720" rIns="91440" bIns="45720" rtlCol="0" anchor="t">
            <a:normAutofit/>
          </a:bodyPr>
          <a:lstStyle/>
          <a:p>
            <a:pPr marL="0" indent="0">
              <a:buNone/>
            </a:pPr>
            <a:r>
              <a:rPr lang="en-US">
                <a:ea typeface="+mn-lt"/>
                <a:cs typeface="+mn-lt"/>
              </a:rPr>
              <a:t>v.    After that, go to login test cases and delete (if you want).</a:t>
            </a:r>
            <a:endParaRPr lang="en-US" err="1">
              <a:ea typeface="+mn-lt"/>
              <a:cs typeface="+mn-lt"/>
            </a:endParaRPr>
          </a:p>
          <a:p>
            <a:pPr marL="0" indent="0">
              <a:buNone/>
            </a:pPr>
            <a:r>
              <a:rPr lang="en-US">
                <a:ea typeface="+mn-lt"/>
                <a:cs typeface="+mn-lt"/>
              </a:rPr>
              <a:t>vi.  Go to Test Suite -&gt; Setting. And then put keywords file name on Test Setup</a:t>
            </a:r>
            <a:endParaRPr lang="en-US"/>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r>
              <a:rPr lang="en-US">
                <a:ea typeface="+mn-lt"/>
                <a:cs typeface="+mn-lt"/>
              </a:rPr>
              <a:t>vii.  This test case can be run</a:t>
            </a:r>
            <a:endParaRPr lang="en-US">
              <a:ea typeface="Calibri"/>
              <a:cs typeface="Calibri"/>
            </a:endParaRPr>
          </a:p>
        </p:txBody>
      </p:sp>
      <p:pic>
        <p:nvPicPr>
          <p:cNvPr id="4" name="Picture 4">
            <a:extLst>
              <a:ext uri="{FF2B5EF4-FFF2-40B4-BE49-F238E27FC236}">
                <a16:creationId xmlns:a16="http://schemas.microsoft.com/office/drawing/2014/main" xmlns="" id="{71A452C2-1749-2558-A508-7455342AD3DC}"/>
              </a:ext>
            </a:extLst>
          </p:cNvPr>
          <p:cNvPicPr>
            <a:picLocks noChangeAspect="1"/>
          </p:cNvPicPr>
          <p:nvPr/>
        </p:nvPicPr>
        <p:blipFill>
          <a:blip r:embed="rId2"/>
          <a:stretch>
            <a:fillRect/>
          </a:stretch>
        </p:blipFill>
        <p:spPr>
          <a:xfrm>
            <a:off x="3257910" y="1868326"/>
            <a:ext cx="6251275" cy="3437651"/>
          </a:xfrm>
          <a:prstGeom prst="rect">
            <a:avLst/>
          </a:prstGeom>
        </p:spPr>
      </p:pic>
    </p:spTree>
    <p:extLst>
      <p:ext uri="{BB962C8B-B14F-4D97-AF65-F5344CB8AC3E}">
        <p14:creationId xmlns:p14="http://schemas.microsoft.com/office/powerpoint/2010/main" val="2620158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F7C431-8F44-5132-5FCF-FBBFC65659DE}"/>
              </a:ext>
            </a:extLst>
          </p:cNvPr>
          <p:cNvSpPr>
            <a:spLocks noGrp="1"/>
          </p:cNvSpPr>
          <p:nvPr>
            <p:ph idx="1"/>
          </p:nvPr>
        </p:nvSpPr>
        <p:spPr>
          <a:xfrm>
            <a:off x="306238" y="603550"/>
            <a:ext cx="11047562" cy="3833753"/>
          </a:xfrm>
        </p:spPr>
        <p:txBody>
          <a:bodyPr vert="horz" lIns="91440" tIns="45720" rIns="91440" bIns="45720" rtlCol="0" anchor="t">
            <a:normAutofit/>
          </a:bodyPr>
          <a:lstStyle/>
          <a:p>
            <a:pPr marL="0" indent="0">
              <a:buNone/>
            </a:pPr>
            <a:r>
              <a:rPr lang="en-US" sz="3600">
                <a:ea typeface="Calibri" panose="020F0502020204030204"/>
                <a:cs typeface="Calibri" panose="020F0502020204030204"/>
              </a:rPr>
              <a:t>There is Keywords file that can link with variables.</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i</a:t>
            </a:r>
            <a:r>
              <a:rPr lang="en-US">
                <a:ea typeface="Calibri" panose="020F0502020204030204"/>
                <a:cs typeface="Calibri" panose="020F0502020204030204"/>
              </a:rPr>
              <a:t>. Create keywords file and name it with any name include the variable</a:t>
            </a:r>
          </a:p>
          <a:p>
            <a:pPr marL="0" indent="0">
              <a:buNone/>
            </a:pPr>
            <a:r>
              <a:rPr lang="en-US">
                <a:ea typeface="Calibri" panose="020F0502020204030204"/>
                <a:cs typeface="Calibri" panose="020F0502020204030204"/>
              </a:rPr>
              <a:t>Example: Add candidate ${</a:t>
            </a:r>
            <a:r>
              <a:rPr lang="en-US" err="1">
                <a:ea typeface="Calibri" panose="020F0502020204030204"/>
                <a:cs typeface="Calibri" panose="020F0502020204030204"/>
              </a:rPr>
              <a:t>firstname</a:t>
            </a:r>
            <a:r>
              <a:rPr lang="en-US">
                <a:ea typeface="Calibri" panose="020F0502020204030204"/>
                <a:cs typeface="Calibri" panose="020F0502020204030204"/>
              </a:rPr>
              <a:t>} ${</a:t>
            </a:r>
            <a:r>
              <a:rPr lang="en-US" err="1">
                <a:ea typeface="Calibri" panose="020F0502020204030204"/>
                <a:cs typeface="Calibri" panose="020F0502020204030204"/>
              </a:rPr>
              <a:t>lastname</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ii. Put keywords/steps that related to those variable. After that, put variable names on third column and row that related</a:t>
            </a:r>
          </a:p>
        </p:txBody>
      </p:sp>
      <p:pic>
        <p:nvPicPr>
          <p:cNvPr id="4" name="Picture 4" descr="Graphical user interface, application&#10;&#10;Description automatically generated">
            <a:extLst>
              <a:ext uri="{FF2B5EF4-FFF2-40B4-BE49-F238E27FC236}">
                <a16:creationId xmlns:a16="http://schemas.microsoft.com/office/drawing/2014/main" xmlns="" id="{72ED544F-EF0B-6F08-F36A-50F22F9F506B}"/>
              </a:ext>
            </a:extLst>
          </p:cNvPr>
          <p:cNvPicPr>
            <a:picLocks noChangeAspect="1"/>
          </p:cNvPicPr>
          <p:nvPr/>
        </p:nvPicPr>
        <p:blipFill>
          <a:blip r:embed="rId2"/>
          <a:stretch>
            <a:fillRect/>
          </a:stretch>
        </p:blipFill>
        <p:spPr>
          <a:xfrm>
            <a:off x="971910" y="4210378"/>
            <a:ext cx="9169878" cy="2649808"/>
          </a:xfrm>
          <a:prstGeom prst="rect">
            <a:avLst/>
          </a:prstGeom>
        </p:spPr>
      </p:pic>
    </p:spTree>
    <p:extLst>
      <p:ext uri="{BB962C8B-B14F-4D97-AF65-F5344CB8AC3E}">
        <p14:creationId xmlns:p14="http://schemas.microsoft.com/office/powerpoint/2010/main" val="21520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1DC5A442-E2D0-4F6D-894C-999AF89A7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90464369-70FA-42AF-948F-80664CA7BF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86419482-C9A0-9B49-08B5-BB59FA86ECF1}"/>
              </a:ext>
            </a:extLst>
          </p:cNvPr>
          <p:cNvSpPr>
            <a:spLocks noGrp="1"/>
          </p:cNvSpPr>
          <p:nvPr>
            <p:ph idx="1"/>
          </p:nvPr>
        </p:nvSpPr>
        <p:spPr>
          <a:xfrm>
            <a:off x="142290" y="679698"/>
            <a:ext cx="6642881" cy="4964645"/>
          </a:xfrm>
        </p:spPr>
        <p:txBody>
          <a:bodyPr vert="horz" lIns="91440" tIns="45720" rIns="91440" bIns="45720" rtlCol="0" anchor="ctr">
            <a:normAutofit/>
          </a:bodyPr>
          <a:lstStyle/>
          <a:p>
            <a:pPr marL="0" indent="0">
              <a:buNone/>
            </a:pPr>
            <a:r>
              <a:rPr lang="en-US" sz="1700">
                <a:cs typeface="Calibri" panose="020F0502020204030204"/>
              </a:rPr>
              <a:t>iii.     Go to test case Add Candidate, replace those two input steps with:</a:t>
            </a:r>
            <a:endParaRPr lang="en-US" sz="1700"/>
          </a:p>
          <a:p>
            <a:pPr>
              <a:buNone/>
            </a:pPr>
            <a:r>
              <a:rPr lang="en-US" sz="1700" i="1">
                <a:cs typeface="Calibri"/>
              </a:rPr>
              <a:t>          Add candidate ${</a:t>
            </a:r>
            <a:r>
              <a:rPr lang="en-US" sz="1700" i="1" err="1">
                <a:cs typeface="Calibri"/>
              </a:rPr>
              <a:t>fname</a:t>
            </a:r>
            <a:r>
              <a:rPr lang="en-US" sz="1700" i="1">
                <a:cs typeface="Calibri"/>
              </a:rPr>
              <a:t>} ${</a:t>
            </a:r>
            <a:r>
              <a:rPr lang="en-US" sz="1700" i="1" err="1">
                <a:cs typeface="Calibri"/>
              </a:rPr>
              <a:t>lname</a:t>
            </a:r>
            <a:r>
              <a:rPr lang="en-US" sz="1700" i="1">
                <a:cs typeface="Calibri"/>
              </a:rPr>
              <a:t>}</a:t>
            </a:r>
            <a:endParaRPr lang="en-US" sz="1700">
              <a:ea typeface="+mn-lt"/>
              <a:cs typeface="+mn-lt"/>
            </a:endParaRPr>
          </a:p>
          <a:p>
            <a:pPr>
              <a:buNone/>
            </a:pPr>
            <a:r>
              <a:rPr lang="en-US" sz="1700">
                <a:cs typeface="Calibri"/>
              </a:rPr>
              <a:t>          Refer 1st picture</a:t>
            </a:r>
          </a:p>
          <a:p>
            <a:pPr>
              <a:buNone/>
            </a:pPr>
            <a:endParaRPr lang="en-US" sz="1700" i="1">
              <a:cs typeface="Calibri"/>
            </a:endParaRPr>
          </a:p>
          <a:p>
            <a:pPr>
              <a:buNone/>
            </a:pPr>
            <a:r>
              <a:rPr lang="en-US" sz="1700">
                <a:cs typeface="Calibri"/>
              </a:rPr>
              <a:t>Note: Make sure name of variables are same with variable in test suite, not with keywords file name (refer 2nd </a:t>
            </a:r>
            <a:r>
              <a:rPr lang="en-US" sz="1700" err="1">
                <a:cs typeface="Calibri"/>
              </a:rPr>
              <a:t>pivture</a:t>
            </a:r>
            <a:r>
              <a:rPr lang="en-US" sz="1700">
                <a:cs typeface="Calibri"/>
              </a:rPr>
              <a:t>)</a:t>
            </a:r>
            <a:endParaRPr lang="en-US" sz="1700"/>
          </a:p>
          <a:p>
            <a:pPr>
              <a:buNone/>
            </a:pPr>
            <a:endParaRPr lang="en-US" sz="1700">
              <a:cs typeface="Calibri"/>
            </a:endParaRPr>
          </a:p>
          <a:p>
            <a:pPr>
              <a:buNone/>
            </a:pPr>
            <a:r>
              <a:rPr lang="en-US" sz="1700">
                <a:cs typeface="Calibri"/>
              </a:rPr>
              <a:t>iv.       Test case can be run.</a:t>
            </a:r>
          </a:p>
          <a:p>
            <a:pPr marL="0" indent="0">
              <a:buNone/>
            </a:pPr>
            <a:endParaRPr lang="en-US" sz="1700">
              <a:cs typeface="Calibri"/>
            </a:endParaRPr>
          </a:p>
          <a:p>
            <a:pPr marL="0" indent="0">
              <a:buNone/>
            </a:pPr>
            <a:endParaRPr lang="en-US" sz="1700">
              <a:cs typeface="Calibri"/>
            </a:endParaRPr>
          </a:p>
        </p:txBody>
      </p:sp>
      <p:sp>
        <p:nvSpPr>
          <p:cNvPr id="47" name="Rectangle 46">
            <a:extLst>
              <a:ext uri="{FF2B5EF4-FFF2-40B4-BE49-F238E27FC236}">
                <a16:creationId xmlns:a16="http://schemas.microsoft.com/office/drawing/2014/main" xmlns="" id="{CC552A98-EF7D-4D42-AB69-066B786AB5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text, application&#10;&#10;Description automatically generated">
            <a:extLst>
              <a:ext uri="{FF2B5EF4-FFF2-40B4-BE49-F238E27FC236}">
                <a16:creationId xmlns:a16="http://schemas.microsoft.com/office/drawing/2014/main" xmlns="" id="{00E06EBD-E7E7-51C7-6CD1-C79AC10113D5}"/>
              </a:ext>
            </a:extLst>
          </p:cNvPr>
          <p:cNvPicPr>
            <a:picLocks noChangeAspect="1"/>
          </p:cNvPicPr>
          <p:nvPr/>
        </p:nvPicPr>
        <p:blipFill>
          <a:blip r:embed="rId2"/>
          <a:stretch>
            <a:fillRect/>
          </a:stretch>
        </p:blipFill>
        <p:spPr>
          <a:xfrm>
            <a:off x="7217433" y="-50710"/>
            <a:ext cx="4068299" cy="3335489"/>
          </a:xfrm>
          <a:prstGeom prst="rect">
            <a:avLst/>
          </a:prstGeom>
        </p:spPr>
      </p:pic>
      <p:sp>
        <p:nvSpPr>
          <p:cNvPr id="49" name="Rectangle 48">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0BB19363-8354-4E75-A15C-A08F755171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10;&#10;Description automatically generated">
            <a:extLst>
              <a:ext uri="{FF2B5EF4-FFF2-40B4-BE49-F238E27FC236}">
                <a16:creationId xmlns:a16="http://schemas.microsoft.com/office/drawing/2014/main" xmlns="" id="{A1053977-B08D-6875-DF9B-D5B440297148}"/>
              </a:ext>
            </a:extLst>
          </p:cNvPr>
          <p:cNvPicPr>
            <a:picLocks noChangeAspect="1"/>
          </p:cNvPicPr>
          <p:nvPr/>
        </p:nvPicPr>
        <p:blipFill>
          <a:blip r:embed="rId3"/>
          <a:stretch>
            <a:fillRect/>
          </a:stretch>
        </p:blipFill>
        <p:spPr>
          <a:xfrm>
            <a:off x="7216720" y="3424313"/>
            <a:ext cx="4285390" cy="3364243"/>
          </a:xfrm>
          <a:prstGeom prst="rect">
            <a:avLst/>
          </a:prstGeom>
        </p:spPr>
      </p:pic>
      <p:sp>
        <p:nvSpPr>
          <p:cNvPr id="53" name="Rectangle 52">
            <a:extLst>
              <a:ext uri="{FF2B5EF4-FFF2-40B4-BE49-F238E27FC236}">
                <a16:creationId xmlns:a16="http://schemas.microsoft.com/office/drawing/2014/main" xmlns="" id="{A648176E-454C-437C-B0FC-9B82FCF32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668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07EF6B7-1338-4443-8C46-6A318D952D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AAE4CDD-124C-4DCF-9584-B6033B545D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8B16CB1-3EA1-D8CD-534F-3E7B092B24F4}"/>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a:cs typeface="Calibri"/>
              </a:rPr>
              <a:t>For more detail by looking test suite that used setup, teardown, variable and keyword file, can refer to '1 Adding Candidate More Setting' test suite</a:t>
            </a:r>
          </a:p>
        </p:txBody>
      </p:sp>
    </p:spTree>
    <p:extLst>
      <p:ext uri="{BB962C8B-B14F-4D97-AF65-F5344CB8AC3E}">
        <p14:creationId xmlns:p14="http://schemas.microsoft.com/office/powerpoint/2010/main" val="86100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EE979F-9452-0D5A-51F6-D8EC5AEC1E2C}"/>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Resource File</a:t>
            </a:r>
            <a:endParaRPr lang="en-US" sz="3600"/>
          </a:p>
        </p:txBody>
      </p:sp>
      <p:sp>
        <p:nvSpPr>
          <p:cNvPr id="11" name="Rectangle 10">
            <a:extLst>
              <a:ext uri="{FF2B5EF4-FFF2-40B4-BE49-F238E27FC236}">
                <a16:creationId xmlns:a16="http://schemas.microsoft.com/office/drawing/2014/main" xmlns=""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38">
            <a:extLst>
              <a:ext uri="{FF2B5EF4-FFF2-40B4-BE49-F238E27FC236}">
                <a16:creationId xmlns:a16="http://schemas.microsoft.com/office/drawing/2014/main" xmlns="" id="{6E37AA6F-4EE5-AD9A-9476-9984C8F89777}"/>
              </a:ext>
            </a:extLst>
          </p:cNvPr>
          <p:cNvSpPr>
            <a:spLocks noGrp="1"/>
          </p:cNvSpPr>
          <p:nvPr>
            <p:ph idx="1"/>
          </p:nvPr>
        </p:nvSpPr>
        <p:spPr/>
        <p:txBody>
          <a:bodyPr vert="horz" lIns="91440" tIns="45720" rIns="91440" bIns="45720" rtlCol="0" anchor="t">
            <a:normAutofit/>
          </a:bodyPr>
          <a:lstStyle/>
          <a:p>
            <a:pPr marL="285750" indent="-285750">
              <a:lnSpc>
                <a:spcPct val="100000"/>
              </a:lnSpc>
              <a:spcBef>
                <a:spcPts val="0"/>
              </a:spcBef>
              <a:buFont typeface="Arial,Sans-Serif" panose="020B0604020202020204" pitchFamily="34" charset="0"/>
            </a:pPr>
            <a:r>
              <a:rPr lang="en-US" dirty="0">
                <a:cs typeface="Calibri"/>
              </a:rPr>
              <a:t>Keywords and variables from test suite A cannot be used on another test suits.</a:t>
            </a:r>
            <a:br>
              <a:rPr lang="en-US" dirty="0">
                <a:cs typeface="Calibri"/>
              </a:rPr>
            </a:br>
            <a:endParaRPr lang="en-US">
              <a:ea typeface="+mn-lt"/>
              <a:cs typeface="+mn-lt"/>
            </a:endParaRPr>
          </a:p>
          <a:p>
            <a:pPr marL="285750" indent="-285750">
              <a:lnSpc>
                <a:spcPct val="100000"/>
              </a:lnSpc>
              <a:spcBef>
                <a:spcPts val="0"/>
              </a:spcBef>
              <a:buFont typeface="Arial,Sans-Serif" panose="020B0604020202020204" pitchFamily="34" charset="0"/>
            </a:pPr>
            <a:r>
              <a:rPr lang="en-US" dirty="0">
                <a:cs typeface="Calibri"/>
              </a:rPr>
              <a:t>Resource files provide a mechanism (keywords and variable) for sharing them</a:t>
            </a:r>
            <a:endParaRPr lang="en-US" dirty="0"/>
          </a:p>
        </p:txBody>
      </p:sp>
    </p:spTree>
    <p:extLst>
      <p:ext uri="{BB962C8B-B14F-4D97-AF65-F5344CB8AC3E}">
        <p14:creationId xmlns:p14="http://schemas.microsoft.com/office/powerpoint/2010/main" val="2843904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40F206-6F50-3D48-9FBF-303AFC1E99D6}"/>
              </a:ext>
            </a:extLst>
          </p:cNvPr>
          <p:cNvSpPr>
            <a:spLocks noGrp="1"/>
          </p:cNvSpPr>
          <p:nvPr>
            <p:ph idx="1"/>
          </p:nvPr>
        </p:nvSpPr>
        <p:spPr>
          <a:xfrm>
            <a:off x="838200" y="617927"/>
            <a:ext cx="10515600" cy="6234771"/>
          </a:xfrm>
        </p:spPr>
        <p:txBody>
          <a:bodyPr vert="horz" lIns="91440" tIns="45720" rIns="91440" bIns="45720" rtlCol="0" anchor="t">
            <a:normAutofit/>
          </a:bodyPr>
          <a:lstStyle/>
          <a:p>
            <a:pPr marL="0" indent="0">
              <a:buNone/>
            </a:pPr>
            <a:r>
              <a:rPr lang="en-US" u="sng">
                <a:ea typeface="+mn-lt"/>
                <a:cs typeface="+mn-lt"/>
              </a:rPr>
              <a:t>Steps:</a:t>
            </a:r>
            <a:endParaRPr lang="en-US" u="sng"/>
          </a:p>
          <a:p>
            <a:pPr marL="514350" indent="-514350">
              <a:buAutoNum type="romanLcPeriod"/>
            </a:pPr>
            <a:endParaRPr lang="en-US">
              <a:ea typeface="+mn-lt"/>
              <a:cs typeface="+mn-lt"/>
            </a:endParaRPr>
          </a:p>
          <a:p>
            <a:pPr marL="514350" indent="-514350">
              <a:buAutoNum type="romanLcPeriod"/>
            </a:pPr>
            <a:r>
              <a:rPr lang="en-US">
                <a:ea typeface="+mn-lt"/>
                <a:cs typeface="+mn-lt"/>
              </a:rPr>
              <a:t>Create scenarios resource by right click on main folder (or other folder/directory) and click ‘New Resource’. </a:t>
            </a:r>
            <a:br>
              <a:rPr lang="en-US">
                <a:ea typeface="+mn-lt"/>
                <a:cs typeface="+mn-lt"/>
              </a:rPr>
            </a:br>
            <a:endParaRPr lang="en-US">
              <a:ea typeface="+mn-lt"/>
              <a:cs typeface="+mn-lt"/>
            </a:endParaRPr>
          </a:p>
          <a:p>
            <a:pPr marL="514350" indent="-514350">
              <a:buAutoNum type="romanLcPeriod"/>
            </a:pPr>
            <a:r>
              <a:rPr lang="en-US">
                <a:ea typeface="+mn-lt"/>
                <a:cs typeface="+mn-lt"/>
              </a:rPr>
              <a:t>‘New resource file’ window will be popped up. Give a name and click ‘OK’.</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Click on that scenarios resource file</a:t>
            </a:r>
            <a:br>
              <a:rPr lang="en-US">
                <a:ea typeface="+mn-lt"/>
                <a:cs typeface="+mn-lt"/>
              </a:rPr>
            </a:br>
            <a:r>
              <a:rPr lang="en-US">
                <a:ea typeface="+mn-lt"/>
                <a:cs typeface="+mn-lt"/>
              </a:rPr>
              <a:t> </a:t>
            </a:r>
            <a:endParaRPr lang="en-US">
              <a:ea typeface="Calibri" panose="020F0502020204030204"/>
              <a:cs typeface="Calibri" panose="020F0502020204030204"/>
            </a:endParaRPr>
          </a:p>
          <a:p>
            <a:pPr marL="514350" indent="-514350">
              <a:buAutoNum type="romanLcPeriod"/>
            </a:pPr>
            <a:r>
              <a:rPr lang="en-US">
                <a:ea typeface="+mn-lt"/>
                <a:cs typeface="+mn-lt"/>
              </a:rPr>
              <a:t>You can create variables or keywords inside resource file.</a:t>
            </a:r>
            <a:endParaRPr lang="en-US">
              <a:ea typeface="Calibri" panose="020F0502020204030204"/>
              <a:cs typeface="Calibri" panose="020F0502020204030204"/>
            </a:endParaRPr>
          </a:p>
          <a:p>
            <a:pPr marL="514350" indent="-514350">
              <a:buAutoNum type="romanLcPeriod"/>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4946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BD5FE4-BAA8-B1D9-E22E-AE3E099AFEC0}"/>
              </a:ext>
            </a:extLst>
          </p:cNvPr>
          <p:cNvSpPr>
            <a:spLocks noGrp="1"/>
          </p:cNvSpPr>
          <p:nvPr>
            <p:ph type="title"/>
          </p:nvPr>
        </p:nvSpPr>
        <p:spPr>
          <a:xfrm>
            <a:off x="648929" y="629266"/>
            <a:ext cx="3505495" cy="1622321"/>
          </a:xfrm>
        </p:spPr>
        <p:txBody>
          <a:bodyPr>
            <a:normAutofit/>
          </a:bodyPr>
          <a:lstStyle/>
          <a:p>
            <a:r>
              <a:rPr lang="en-MY" b="1">
                <a:latin typeface="system-ui"/>
              </a:rPr>
              <a:t> High-level architecture</a:t>
            </a:r>
            <a:endParaRPr lang="en-US"/>
          </a:p>
        </p:txBody>
      </p:sp>
      <p:sp>
        <p:nvSpPr>
          <p:cNvPr id="3" name="Content Placeholder 2">
            <a:extLst>
              <a:ext uri="{FF2B5EF4-FFF2-40B4-BE49-F238E27FC236}">
                <a16:creationId xmlns:a16="http://schemas.microsoft.com/office/drawing/2014/main" xmlns="" id="{C3DA0568-4A87-0E1C-15F8-3B3CA3F0CAFE}"/>
              </a:ext>
            </a:extLst>
          </p:cNvPr>
          <p:cNvSpPr>
            <a:spLocks noGrp="1"/>
          </p:cNvSpPr>
          <p:nvPr>
            <p:ph idx="1"/>
          </p:nvPr>
        </p:nvSpPr>
        <p:spPr>
          <a:xfrm>
            <a:off x="648931" y="2438400"/>
            <a:ext cx="3505494" cy="3785419"/>
          </a:xfrm>
        </p:spPr>
        <p:txBody>
          <a:bodyPr vert="horz" lIns="91440" tIns="45720" rIns="91440" bIns="45720" rtlCol="0">
            <a:normAutofit/>
          </a:bodyPr>
          <a:lstStyle/>
          <a:p>
            <a:pPr marL="285750" indent="-285750">
              <a:spcBef>
                <a:spcPts val="0"/>
              </a:spcBef>
              <a:spcAft>
                <a:spcPts val="600"/>
              </a:spcAft>
              <a:buFont typeface="Arial,Sans-Serif" panose="020B0604020202020204" pitchFamily="34" charset="0"/>
            </a:pPr>
            <a:r>
              <a:rPr lang="en-US" sz="2000">
                <a:latin typeface="system-ui"/>
              </a:rPr>
              <a:t>Robot Framework is a generic, application and technology independent framework</a:t>
            </a:r>
            <a:endParaRPr lang="en-US" sz="2000">
              <a:ea typeface="+mn-lt"/>
              <a:cs typeface="+mn-lt"/>
            </a:endParaRPr>
          </a:p>
          <a:p>
            <a:pPr marL="285750" indent="-285750">
              <a:spcBef>
                <a:spcPts val="0"/>
              </a:spcBef>
              <a:spcAft>
                <a:spcPts val="600"/>
              </a:spcAft>
              <a:buFont typeface="Arial,Sans-Serif" panose="020B0604020202020204" pitchFamily="34" charset="0"/>
            </a:pPr>
            <a:endParaRPr lang="en-US" sz="2000">
              <a:latin typeface="system-ui"/>
            </a:endParaRPr>
          </a:p>
          <a:p>
            <a:pPr marL="285750" indent="-285750">
              <a:spcBef>
                <a:spcPts val="0"/>
              </a:spcBef>
              <a:spcAft>
                <a:spcPts val="600"/>
              </a:spcAft>
              <a:buFont typeface="Arial,Sans-Serif" panose="020B0604020202020204" pitchFamily="34" charset="0"/>
            </a:pPr>
            <a:r>
              <a:rPr lang="en-US" sz="2000">
                <a:latin typeface="system-ui"/>
              </a:rPr>
              <a:t>It has a highly modular architecture illustrated in the diagram </a:t>
            </a:r>
            <a:endParaRPr lang="en-US" sz="2000"/>
          </a:p>
        </p:txBody>
      </p:sp>
      <p:sp>
        <p:nvSpPr>
          <p:cNvPr id="24" name="Rectangle 19">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xmlns="" id="{BA30C13A-D4D3-6DDC-C87B-3F37C91A5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317708"/>
            <a:ext cx="6019331" cy="42193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4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xmlns="" id="{AE6CA01B-0DEB-4E9A-9768-B728DA42C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2">
            <a:extLst>
              <a:ext uri="{FF2B5EF4-FFF2-40B4-BE49-F238E27FC236}">
                <a16:creationId xmlns:a16="http://schemas.microsoft.com/office/drawing/2014/main" xmlns="" id="{A57D8C8E-634E-4E83-9657-225A4DFE47E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155"/>
            <a:ext cx="2514948" cy="2174333"/>
            <a:chOff x="-305" y="-4155"/>
            <a:chExt cx="2514948" cy="2174333"/>
          </a:xfrm>
        </p:grpSpPr>
        <p:sp>
          <p:nvSpPr>
            <p:cNvPr id="14" name="Freeform: Shape 13">
              <a:extLst>
                <a:ext uri="{FF2B5EF4-FFF2-40B4-BE49-F238E27FC236}">
                  <a16:creationId xmlns:a16="http://schemas.microsoft.com/office/drawing/2014/main" xmlns="" id="{9D5D1578-BE90-4A7E-9856-BB4025E5AE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18ADDDE1-EC05-4BE5-9866-89714E0B73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0A118A52-E1FF-455C-B1A1-1CF50EE059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xmlns="" id="{30E1677B-677B-48F1-971D-9E7F3CA512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xmlns="" id="{5C6D68E2-127A-2DCC-E1E1-F06574B9A2F8}"/>
              </a:ext>
            </a:extLst>
          </p:cNvPr>
          <p:cNvPicPr>
            <a:picLocks noChangeAspect="1"/>
          </p:cNvPicPr>
          <p:nvPr/>
        </p:nvPicPr>
        <p:blipFill>
          <a:blip r:embed="rId2"/>
          <a:stretch>
            <a:fillRect/>
          </a:stretch>
        </p:blipFill>
        <p:spPr>
          <a:xfrm>
            <a:off x="8061435" y="499113"/>
            <a:ext cx="3774960" cy="1811980"/>
          </a:xfrm>
          <a:prstGeom prst="rect">
            <a:avLst/>
          </a:prstGeom>
        </p:spPr>
      </p:pic>
      <p:sp>
        <p:nvSpPr>
          <p:cNvPr id="3" name="Content Placeholder 2">
            <a:extLst>
              <a:ext uri="{FF2B5EF4-FFF2-40B4-BE49-F238E27FC236}">
                <a16:creationId xmlns:a16="http://schemas.microsoft.com/office/drawing/2014/main" xmlns="" id="{0EA74D86-1F4A-C462-AADD-45BF3C65DED9}"/>
              </a:ext>
            </a:extLst>
          </p:cNvPr>
          <p:cNvSpPr>
            <a:spLocks noGrp="1"/>
          </p:cNvSpPr>
          <p:nvPr>
            <p:ph idx="1"/>
          </p:nvPr>
        </p:nvSpPr>
        <p:spPr>
          <a:xfrm>
            <a:off x="1913035" y="1271754"/>
            <a:ext cx="5800451" cy="4332016"/>
          </a:xfrm>
        </p:spPr>
        <p:txBody>
          <a:bodyPr vert="horz" lIns="91440" tIns="45720" rIns="91440" bIns="45720" rtlCol="0" anchor="ctr">
            <a:normAutofit/>
          </a:bodyPr>
          <a:lstStyle/>
          <a:p>
            <a:pPr marL="0" indent="0">
              <a:buNone/>
            </a:pPr>
            <a:r>
              <a:rPr lang="en-US" sz="2000">
                <a:solidFill>
                  <a:schemeClr val="tx2"/>
                </a:solidFill>
                <a:ea typeface="+mn-lt"/>
                <a:cs typeface="+mn-lt"/>
              </a:rPr>
              <a:t>v.    Go to any test suite. Then, click ‘Resource’ under Add Import</a:t>
            </a:r>
            <a:r>
              <a:rPr lang="en-US" sz="2000">
                <a:ea typeface="+mn-lt"/>
                <a:cs typeface="+mn-lt"/>
              </a:rPr>
              <a:t/>
            </a:r>
            <a:br>
              <a:rPr lang="en-US" sz="2000">
                <a:ea typeface="+mn-lt"/>
                <a:cs typeface="+mn-lt"/>
              </a:rPr>
            </a:br>
            <a:r>
              <a:rPr lang="en-US" sz="2000">
                <a:solidFill>
                  <a:schemeClr val="tx2"/>
                </a:solidFill>
                <a:ea typeface="+mn-lt"/>
                <a:cs typeface="+mn-lt"/>
              </a:rPr>
              <a:t> </a:t>
            </a:r>
            <a:endParaRPr lang="en-US" sz="2000">
              <a:solidFill>
                <a:schemeClr val="tx2"/>
              </a:solidFill>
              <a:cs typeface="Calibri" panose="020F0502020204030204"/>
            </a:endParaRPr>
          </a:p>
          <a:p>
            <a:pPr marL="0" indent="0">
              <a:buNone/>
            </a:pPr>
            <a:r>
              <a:rPr lang="en-US" sz="2000">
                <a:solidFill>
                  <a:schemeClr val="tx2"/>
                </a:solidFill>
                <a:ea typeface="+mn-lt"/>
                <a:cs typeface="+mn-lt"/>
              </a:rPr>
              <a:t>vi.   Resource’ window will be popped up. Browse scenario resource file as shown in below and click OK. </a:t>
            </a:r>
            <a:endParaRPr lang="en-US" sz="2000">
              <a:solidFill>
                <a:schemeClr val="tx2"/>
              </a:solidFill>
              <a:cs typeface="Calibri"/>
            </a:endParaRPr>
          </a:p>
          <a:p>
            <a:pPr marL="0" indent="0">
              <a:buNone/>
            </a:pPr>
            <a:endParaRPr lang="en-US" sz="2000">
              <a:solidFill>
                <a:schemeClr val="tx2"/>
              </a:solidFill>
              <a:cs typeface="Calibri"/>
            </a:endParaRPr>
          </a:p>
          <a:p>
            <a:pPr marL="0" indent="0">
              <a:buNone/>
            </a:pPr>
            <a:r>
              <a:rPr lang="en-US" sz="2000">
                <a:solidFill>
                  <a:schemeClr val="tx2"/>
                </a:solidFill>
                <a:ea typeface="+mn-lt"/>
                <a:cs typeface="+mn-lt"/>
              </a:rPr>
              <a:t>vii.  The list of added library and resource is shown. If library and resource are invalid, </a:t>
            </a:r>
            <a:r>
              <a:rPr lang="en-US" sz="2000" err="1">
                <a:solidFill>
                  <a:schemeClr val="tx2"/>
                </a:solidFill>
                <a:ea typeface="+mn-lt"/>
                <a:cs typeface="+mn-lt"/>
              </a:rPr>
              <a:t>colour</a:t>
            </a:r>
            <a:r>
              <a:rPr lang="en-US" sz="2000">
                <a:solidFill>
                  <a:schemeClr val="tx2"/>
                </a:solidFill>
                <a:ea typeface="+mn-lt"/>
                <a:cs typeface="+mn-lt"/>
              </a:rPr>
              <a:t> of library and resource word become red.</a:t>
            </a:r>
            <a:endParaRPr lang="en-US" sz="2000">
              <a:solidFill>
                <a:schemeClr val="tx2"/>
              </a:solidFill>
              <a:cs typeface="Calibri" panose="020F0502020204030204"/>
            </a:endParaRPr>
          </a:p>
          <a:p>
            <a:endParaRPr lang="en-US" sz="1800">
              <a:solidFill>
                <a:schemeClr val="tx2"/>
              </a:solidFill>
              <a:cs typeface="Calibri" panose="020F0502020204030204"/>
            </a:endParaRPr>
          </a:p>
        </p:txBody>
      </p:sp>
      <p:pic>
        <p:nvPicPr>
          <p:cNvPr id="6" name="Picture 6" descr="Graphical user interface, text, application&#10;&#10;Description automatically generated">
            <a:extLst>
              <a:ext uri="{FF2B5EF4-FFF2-40B4-BE49-F238E27FC236}">
                <a16:creationId xmlns:a16="http://schemas.microsoft.com/office/drawing/2014/main" xmlns="" id="{5CF9E143-02BE-EE33-43AA-22AA927C2304}"/>
              </a:ext>
            </a:extLst>
          </p:cNvPr>
          <p:cNvPicPr>
            <a:picLocks noChangeAspect="1"/>
          </p:cNvPicPr>
          <p:nvPr/>
        </p:nvPicPr>
        <p:blipFill>
          <a:blip r:embed="rId3"/>
          <a:stretch>
            <a:fillRect/>
          </a:stretch>
        </p:blipFill>
        <p:spPr>
          <a:xfrm>
            <a:off x="8061435" y="4378969"/>
            <a:ext cx="3774960" cy="179310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xmlns="" id="{043DF2DC-8063-19AE-290C-8E0B58C2C1EC}"/>
              </a:ext>
            </a:extLst>
          </p:cNvPr>
          <p:cNvPicPr>
            <a:picLocks noChangeAspect="1"/>
          </p:cNvPicPr>
          <p:nvPr/>
        </p:nvPicPr>
        <p:blipFill>
          <a:blip r:embed="rId4"/>
          <a:stretch>
            <a:fillRect/>
          </a:stretch>
        </p:blipFill>
        <p:spPr>
          <a:xfrm>
            <a:off x="8061435" y="2818812"/>
            <a:ext cx="3774960" cy="1321236"/>
          </a:xfrm>
          <a:prstGeom prst="rect">
            <a:avLst/>
          </a:prstGeom>
        </p:spPr>
      </p:pic>
    </p:spTree>
    <p:extLst>
      <p:ext uri="{BB962C8B-B14F-4D97-AF65-F5344CB8AC3E}">
        <p14:creationId xmlns:p14="http://schemas.microsoft.com/office/powerpoint/2010/main" val="872002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xmlns="" id="{44E6181B-D3DD-FC69-B762-CFCE7B024B5A}"/>
              </a:ext>
            </a:extLst>
          </p:cNvPr>
          <p:cNvPicPr>
            <a:picLocks noChangeAspect="1"/>
          </p:cNvPicPr>
          <p:nvPr/>
        </p:nvPicPr>
        <p:blipFill rotWithShape="1">
          <a:blip r:embed="rId2"/>
          <a:srcRect l="21456" r="-3" b="-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A6337D-D480-A029-C9E7-DD53FC13F97F}"/>
              </a:ext>
            </a:extLst>
          </p:cNvPr>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Behavior-driven development</a:t>
            </a:r>
            <a:endParaRPr lang="en-US" sz="4800" b="1"/>
          </a:p>
        </p:txBody>
      </p:sp>
      <p:sp>
        <p:nvSpPr>
          <p:cNvPr id="3" name="Subtitle 2">
            <a:extLst>
              <a:ext uri="{FF2B5EF4-FFF2-40B4-BE49-F238E27FC236}">
                <a16:creationId xmlns:a16="http://schemas.microsoft.com/office/drawing/2014/main" xmlns="" id="{D0C69E90-B79F-8A0A-B4EE-F4E5263C1E98}"/>
              </a:ext>
            </a:extLst>
          </p:cNvPr>
          <p:cNvSpPr>
            <a:spLocks noGrp="1"/>
          </p:cNvSpPr>
          <p:nvPr>
            <p:ph type="subTitle" idx="1"/>
          </p:nvPr>
        </p:nvSpPr>
        <p:spPr>
          <a:xfrm>
            <a:off x="477981" y="4872922"/>
            <a:ext cx="3933306" cy="1208141"/>
          </a:xfrm>
        </p:spPr>
        <p:txBody>
          <a:bodyPr>
            <a:normAutofit/>
          </a:bodyPr>
          <a:lstStyle/>
          <a:p>
            <a:pPr algn="l"/>
            <a:endParaRPr lang="en-US" sz="2000"/>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865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5D640-0067-DBED-5689-02BC34169841}"/>
              </a:ext>
            </a:extLst>
          </p:cNvPr>
          <p:cNvSpPr>
            <a:spLocks noGrp="1"/>
          </p:cNvSpPr>
          <p:nvPr>
            <p:ph type="title"/>
          </p:nvPr>
        </p:nvSpPr>
        <p:spPr/>
        <p:txBody>
          <a:bodyPr/>
          <a:lstStyle/>
          <a:p>
            <a:r>
              <a:rPr lang="en-US" b="1">
                <a:cs typeface="Calibri Light"/>
              </a:rPr>
              <a:t>Behavior-driven development</a:t>
            </a:r>
            <a:endParaRPr lang="en-US"/>
          </a:p>
        </p:txBody>
      </p:sp>
      <p:sp>
        <p:nvSpPr>
          <p:cNvPr id="3" name="Content Placeholder 2">
            <a:extLst>
              <a:ext uri="{FF2B5EF4-FFF2-40B4-BE49-F238E27FC236}">
                <a16:creationId xmlns:a16="http://schemas.microsoft.com/office/drawing/2014/main" xmlns="" id="{870AFBF7-AD00-CFDF-4289-F3F3706C037A}"/>
              </a:ext>
            </a:extLst>
          </p:cNvPr>
          <p:cNvSpPr>
            <a:spLocks noGrp="1"/>
          </p:cNvSpPr>
          <p:nvPr>
            <p:ph idx="1"/>
          </p:nvPr>
        </p:nvSpPr>
        <p:spPr/>
        <p:txBody>
          <a:bodyPr vert="horz" lIns="91440" tIns="45720" rIns="91440" bIns="45720" rtlCol="0" anchor="t">
            <a:normAutofit/>
          </a:bodyPr>
          <a:lstStyle/>
          <a:p>
            <a:r>
              <a:rPr lang="en-US">
                <a:cs typeface="Calibri"/>
              </a:rPr>
              <a:t>BDD is method when </a:t>
            </a:r>
            <a:r>
              <a:rPr lang="en-US">
                <a:ea typeface="+mn-lt"/>
                <a:cs typeface="+mn-lt"/>
              </a:rPr>
              <a:t>an application is documented and designed around the behavior a user expects to experience when interacting with it.</a:t>
            </a:r>
            <a:endParaRPr lang="en-US">
              <a:cs typeface="Calibri"/>
            </a:endParaRPr>
          </a:p>
          <a:p>
            <a:r>
              <a:rPr lang="en-US">
                <a:ea typeface="+mn-lt"/>
                <a:cs typeface="+mn-lt"/>
              </a:rPr>
              <a:t>BDD helps to avoid bloat, excessive code, unnecessary features or lack of focus from developer and others. </a:t>
            </a:r>
            <a:endParaRPr lang="en-US">
              <a:cs typeface="Calibri"/>
            </a:endParaRPr>
          </a:p>
        </p:txBody>
      </p:sp>
    </p:spTree>
    <p:extLst>
      <p:ext uri="{BB962C8B-B14F-4D97-AF65-F5344CB8AC3E}">
        <p14:creationId xmlns:p14="http://schemas.microsoft.com/office/powerpoint/2010/main" val="164901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DF5F6-DA90-C7C6-FDFB-72FCAE9AD632}"/>
              </a:ext>
            </a:extLst>
          </p:cNvPr>
          <p:cNvSpPr>
            <a:spLocks noGrp="1"/>
          </p:cNvSpPr>
          <p:nvPr>
            <p:ph type="title"/>
          </p:nvPr>
        </p:nvSpPr>
        <p:spPr/>
        <p:txBody>
          <a:bodyPr/>
          <a:lstStyle/>
          <a:p>
            <a:r>
              <a:rPr lang="en-US">
                <a:ea typeface="+mj-lt"/>
                <a:cs typeface="+mj-lt"/>
              </a:rPr>
              <a:t>STEP 1 : Create </a:t>
            </a:r>
            <a:r>
              <a:rPr lang="en-US" err="1">
                <a:ea typeface="+mj-lt"/>
                <a:cs typeface="+mj-lt"/>
              </a:rPr>
              <a:t>StepDefinition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AE2055D6-C9E9-D991-D5B8-8AEA7D99AA23}"/>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Create new project</a:t>
            </a:r>
            <a:endParaRPr lang="en-US"/>
          </a:p>
          <a:p>
            <a:pPr marL="514350" indent="-514350">
              <a:buAutoNum type="romanLcPeriod"/>
            </a:pPr>
            <a:r>
              <a:rPr lang="en-US">
                <a:ea typeface="+mn-lt"/>
                <a:cs typeface="+mn-lt"/>
              </a:rPr>
              <a:t>Right-click on the project and choose new suite. Select the type as ‘Directory’ and format ‘ROBOT’.</a:t>
            </a:r>
          </a:p>
          <a:p>
            <a:pPr marL="514350" indent="-514350">
              <a:buAutoNum type="romanLcPeriod"/>
            </a:pPr>
            <a:r>
              <a:rPr lang="en-US">
                <a:ea typeface="+mn-lt"/>
                <a:cs typeface="+mn-lt"/>
              </a:rPr>
              <a:t>Name the file as ‘</a:t>
            </a:r>
            <a:r>
              <a:rPr lang="en-US" err="1">
                <a:ea typeface="+mn-lt"/>
                <a:cs typeface="+mn-lt"/>
              </a:rPr>
              <a:t>StepDefinition</a:t>
            </a:r>
            <a:r>
              <a:rPr lang="en-US">
                <a:ea typeface="+mn-lt"/>
                <a:cs typeface="+mn-lt"/>
              </a:rPr>
              <a:t>’ then click OK.</a:t>
            </a:r>
          </a:p>
          <a:p>
            <a:pPr marL="0" indent="0">
              <a:buNone/>
            </a:pPr>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7EDE6049-C320-3240-EBCC-FC4CC59A762E}"/>
              </a:ext>
            </a:extLst>
          </p:cNvPr>
          <p:cNvPicPr>
            <a:picLocks noChangeAspect="1"/>
          </p:cNvPicPr>
          <p:nvPr/>
        </p:nvPicPr>
        <p:blipFill>
          <a:blip r:embed="rId2"/>
          <a:stretch>
            <a:fillRect/>
          </a:stretch>
        </p:blipFill>
        <p:spPr>
          <a:xfrm>
            <a:off x="2104845" y="4078677"/>
            <a:ext cx="8499894" cy="3157627"/>
          </a:xfrm>
          <a:prstGeom prst="rect">
            <a:avLst/>
          </a:prstGeom>
        </p:spPr>
      </p:pic>
    </p:spTree>
    <p:extLst>
      <p:ext uri="{BB962C8B-B14F-4D97-AF65-F5344CB8AC3E}">
        <p14:creationId xmlns:p14="http://schemas.microsoft.com/office/powerpoint/2010/main" val="334535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D253C-43FC-4F39-6FF6-CF78D9ACA161}"/>
              </a:ext>
            </a:extLst>
          </p:cNvPr>
          <p:cNvSpPr>
            <a:spLocks noGrp="1"/>
          </p:cNvSpPr>
          <p:nvPr>
            <p:ph type="title"/>
          </p:nvPr>
        </p:nvSpPr>
        <p:spPr/>
        <p:txBody>
          <a:bodyPr/>
          <a:lstStyle/>
          <a:p>
            <a:r>
              <a:rPr lang="en-US">
                <a:ea typeface="+mj-lt"/>
                <a:cs typeface="+mj-lt"/>
              </a:rPr>
              <a:t>STEP 2: Create Step </a:t>
            </a:r>
            <a:r>
              <a:rPr lang="en-US" err="1">
                <a:ea typeface="+mj-lt"/>
                <a:cs typeface="+mj-lt"/>
              </a:rPr>
              <a:t>Definiton</a:t>
            </a:r>
            <a:r>
              <a:rPr lang="en-US">
                <a:ea typeface="+mj-lt"/>
                <a:cs typeface="+mj-lt"/>
              </a:rPr>
              <a:t> directory folder</a:t>
            </a:r>
            <a:endParaRPr lang="en-US"/>
          </a:p>
        </p:txBody>
      </p:sp>
      <p:sp>
        <p:nvSpPr>
          <p:cNvPr id="3" name="Content Placeholder 2">
            <a:extLst>
              <a:ext uri="{FF2B5EF4-FFF2-40B4-BE49-F238E27FC236}">
                <a16:creationId xmlns:a16="http://schemas.microsoft.com/office/drawing/2014/main" xmlns="" id="{FFE7BA0D-C7D2-BFA2-5504-A657FB92A2E6}"/>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the </a:t>
            </a:r>
            <a:r>
              <a:rPr lang="en-US" err="1">
                <a:ea typeface="+mn-lt"/>
                <a:cs typeface="+mn-lt"/>
              </a:rPr>
              <a:t>StepDefiniton</a:t>
            </a:r>
            <a:r>
              <a:rPr lang="en-US">
                <a:ea typeface="+mn-lt"/>
                <a:cs typeface="+mn-lt"/>
              </a:rPr>
              <a:t> file and choose new resource. Name the file. </a:t>
            </a:r>
            <a:r>
              <a:rPr lang="en-US" err="1">
                <a:ea typeface="+mn-lt"/>
                <a:cs typeface="+mn-lt"/>
              </a:rPr>
              <a:t>Eg</a:t>
            </a:r>
            <a:r>
              <a:rPr lang="en-US">
                <a:ea typeface="+mn-lt"/>
                <a:cs typeface="+mn-lt"/>
              </a:rPr>
              <a:t>: </a:t>
            </a:r>
            <a:r>
              <a:rPr lang="en-US" err="1">
                <a:ea typeface="+mn-lt"/>
                <a:cs typeface="+mn-lt"/>
              </a:rPr>
              <a:t>Add_license.robot</a:t>
            </a:r>
            <a:endParaRPr lang="en-US" err="1">
              <a:cs typeface="Calibri" panose="020F0502020204030204"/>
            </a:endParaRPr>
          </a:p>
          <a:p>
            <a:pPr marL="514350" indent="-514350">
              <a:buAutoNum type="romanLcPeriod"/>
            </a:pPr>
            <a:r>
              <a:rPr lang="en-US">
                <a:ea typeface="+mn-lt"/>
                <a:cs typeface="+mn-lt"/>
              </a:rPr>
              <a:t>Choose format ‘ROBOT’. Then click ‘OK’</a:t>
            </a:r>
            <a:endParaRPr lang="en-US">
              <a:cs typeface="Calibri" panose="020F0502020204030204"/>
            </a:endParaRPr>
          </a:p>
          <a:p>
            <a:pPr marL="514350" indent="-514350">
              <a:buAutoNum type="romanLcPeriod"/>
            </a:pPr>
            <a:endParaRPr lang="en-US">
              <a:cs typeface="Calibri" panose="020F0502020204030204"/>
            </a:endParaRPr>
          </a:p>
        </p:txBody>
      </p:sp>
      <p:pic>
        <p:nvPicPr>
          <p:cNvPr id="4" name="Picture 4" descr="Graphical user interface, application, Word&#10;&#10;Description automatically generated">
            <a:extLst>
              <a:ext uri="{FF2B5EF4-FFF2-40B4-BE49-F238E27FC236}">
                <a16:creationId xmlns:a16="http://schemas.microsoft.com/office/drawing/2014/main" xmlns="" id="{4218D9BD-17BA-3A6F-C6E5-B0509F6C49F4}"/>
              </a:ext>
            </a:extLst>
          </p:cNvPr>
          <p:cNvPicPr>
            <a:picLocks noChangeAspect="1"/>
          </p:cNvPicPr>
          <p:nvPr/>
        </p:nvPicPr>
        <p:blipFill>
          <a:blip r:embed="rId2"/>
          <a:stretch>
            <a:fillRect/>
          </a:stretch>
        </p:blipFill>
        <p:spPr>
          <a:xfrm>
            <a:off x="1848389" y="3646637"/>
            <a:ext cx="8840278" cy="2655857"/>
          </a:xfrm>
          <a:prstGeom prst="rect">
            <a:avLst/>
          </a:prstGeom>
        </p:spPr>
      </p:pic>
    </p:spTree>
    <p:extLst>
      <p:ext uri="{BB962C8B-B14F-4D97-AF65-F5344CB8AC3E}">
        <p14:creationId xmlns:p14="http://schemas.microsoft.com/office/powerpoint/2010/main" val="2465064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EE650-A7F7-0BBF-91F9-8431C58C2FDC}"/>
              </a:ext>
            </a:extLst>
          </p:cNvPr>
          <p:cNvSpPr>
            <a:spLocks noGrp="1"/>
          </p:cNvSpPr>
          <p:nvPr>
            <p:ph type="title"/>
          </p:nvPr>
        </p:nvSpPr>
        <p:spPr/>
        <p:txBody>
          <a:bodyPr/>
          <a:lstStyle/>
          <a:p>
            <a:r>
              <a:rPr lang="en-US">
                <a:ea typeface="+mj-lt"/>
                <a:cs typeface="+mj-lt"/>
              </a:rPr>
              <a:t>STEP 3:  Import library &amp; resources</a:t>
            </a:r>
            <a:endParaRPr lang="en-US"/>
          </a:p>
        </p:txBody>
      </p:sp>
      <p:sp>
        <p:nvSpPr>
          <p:cNvPr id="3" name="Content Placeholder 2">
            <a:extLst>
              <a:ext uri="{FF2B5EF4-FFF2-40B4-BE49-F238E27FC236}">
                <a16:creationId xmlns:a16="http://schemas.microsoft.com/office/drawing/2014/main" xmlns="" id="{C54A6F14-39A4-0097-C438-6436243A95AD}"/>
              </a:ext>
            </a:extLst>
          </p:cNvPr>
          <p:cNvSpPr>
            <a:spLocks noGrp="1"/>
          </p:cNvSpPr>
          <p:nvPr>
            <p:ph idx="1"/>
          </p:nvPr>
        </p:nvSpPr>
        <p:spPr>
          <a:xfrm>
            <a:off x="838200" y="1825625"/>
            <a:ext cx="10515600" cy="2654810"/>
          </a:xfrm>
        </p:spPr>
        <p:txBody>
          <a:bodyPr vert="horz" lIns="91440" tIns="45720" rIns="91440" bIns="45720" rtlCol="0" anchor="t">
            <a:normAutofit/>
          </a:bodyPr>
          <a:lstStyle/>
          <a:p>
            <a:pPr marL="514350" indent="-514350">
              <a:buAutoNum type="romanLcPeriod"/>
            </a:pPr>
            <a:r>
              <a:rPr lang="en-US" sz="2400">
                <a:ea typeface="+mn-lt"/>
                <a:cs typeface="+mn-lt"/>
              </a:rPr>
              <a:t>Click on the ‘</a:t>
            </a:r>
            <a:r>
              <a:rPr lang="en-US" sz="2400" err="1">
                <a:ea typeface="+mn-lt"/>
                <a:cs typeface="+mn-lt"/>
              </a:rPr>
              <a:t>add_license.robot</a:t>
            </a:r>
            <a:r>
              <a:rPr lang="en-US" sz="2400">
                <a:ea typeface="+mn-lt"/>
                <a:cs typeface="+mn-lt"/>
              </a:rPr>
              <a:t>@ resources file</a:t>
            </a:r>
            <a:endParaRPr lang="en-US" sz="2400">
              <a:cs typeface="Calibri" panose="020F0502020204030204"/>
            </a:endParaRPr>
          </a:p>
          <a:p>
            <a:pPr marL="514350" indent="-514350">
              <a:buAutoNum type="romanLcPeriod"/>
            </a:pPr>
            <a:r>
              <a:rPr lang="en-US" sz="2400">
                <a:ea typeface="+mn-lt"/>
                <a:cs typeface="+mn-lt"/>
              </a:rPr>
              <a:t>Click edit. Then click on ‘Library’ on the right-side.</a:t>
            </a:r>
            <a:endParaRPr lang="en-US" sz="2400">
              <a:cs typeface="Calibri" panose="020F0502020204030204"/>
            </a:endParaRPr>
          </a:p>
          <a:p>
            <a:pPr marL="514350" indent="-514350">
              <a:buAutoNum type="romanLcPeriod"/>
            </a:pPr>
            <a:r>
              <a:rPr lang="en-US" sz="2400">
                <a:ea typeface="+mn-lt"/>
                <a:cs typeface="+mn-lt"/>
              </a:rPr>
              <a:t>Browse and choose your Selenium library folder.</a:t>
            </a:r>
            <a:endParaRPr lang="en-US" sz="2400">
              <a:cs typeface="Calibri" panose="020F0502020204030204"/>
            </a:endParaRPr>
          </a:p>
          <a:p>
            <a:pPr marL="514350" indent="-514350">
              <a:buAutoNum type="romanLcPeriod"/>
            </a:pPr>
            <a:r>
              <a:rPr lang="en-US" sz="2400">
                <a:ea typeface="+mn-lt"/>
                <a:cs typeface="+mn-lt"/>
              </a:rPr>
              <a:t>Click ‘OK’</a:t>
            </a:r>
            <a:endParaRPr lang="en-US" sz="2400">
              <a:cs typeface="Calibri" panose="020F0502020204030204"/>
            </a:endParaRPr>
          </a:p>
          <a:p>
            <a:pPr marL="514350" indent="-514350">
              <a:buAutoNum type="romanLcPeriod"/>
            </a:pPr>
            <a:r>
              <a:rPr lang="en-US" sz="2400">
                <a:ea typeface="+mn-lt"/>
                <a:cs typeface="+mn-lt"/>
              </a:rPr>
              <a:t>Click ‘Resources’ to add other resources file</a:t>
            </a:r>
            <a:endParaRPr lang="en-US" sz="2400">
              <a:cs typeface="Calibri" panose="020F0502020204030204"/>
            </a:endParaRPr>
          </a:p>
          <a:p>
            <a:pPr marL="0" indent="0">
              <a:buNone/>
            </a:pPr>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F3480EC1-9F5A-2340-C224-A89DA5ADC3EF}"/>
              </a:ext>
            </a:extLst>
          </p:cNvPr>
          <p:cNvPicPr>
            <a:picLocks noChangeAspect="1"/>
          </p:cNvPicPr>
          <p:nvPr/>
        </p:nvPicPr>
        <p:blipFill>
          <a:blip r:embed="rId2"/>
          <a:stretch>
            <a:fillRect/>
          </a:stretch>
        </p:blipFill>
        <p:spPr>
          <a:xfrm>
            <a:off x="2107541" y="4290113"/>
            <a:ext cx="7258050" cy="2562225"/>
          </a:xfrm>
          <a:prstGeom prst="rect">
            <a:avLst/>
          </a:prstGeom>
        </p:spPr>
      </p:pic>
    </p:spTree>
    <p:extLst>
      <p:ext uri="{BB962C8B-B14F-4D97-AF65-F5344CB8AC3E}">
        <p14:creationId xmlns:p14="http://schemas.microsoft.com/office/powerpoint/2010/main" val="1830285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8A9AD-B797-C67D-C478-F499A14D69BF}"/>
              </a:ext>
            </a:extLst>
          </p:cNvPr>
          <p:cNvSpPr>
            <a:spLocks noGrp="1"/>
          </p:cNvSpPr>
          <p:nvPr>
            <p:ph type="title"/>
          </p:nvPr>
        </p:nvSpPr>
        <p:spPr/>
        <p:txBody>
          <a:bodyPr/>
          <a:lstStyle/>
          <a:p>
            <a:r>
              <a:rPr lang="en-US">
                <a:ea typeface="+mj-lt"/>
                <a:cs typeface="+mj-lt"/>
              </a:rPr>
              <a:t>STEP 4 :Create user keyword</a:t>
            </a:r>
            <a:endParaRPr lang="en-US"/>
          </a:p>
        </p:txBody>
      </p:sp>
      <p:sp>
        <p:nvSpPr>
          <p:cNvPr id="3" name="Content Placeholder 2">
            <a:extLst>
              <a:ext uri="{FF2B5EF4-FFF2-40B4-BE49-F238E27FC236}">
                <a16:creationId xmlns:a16="http://schemas.microsoft.com/office/drawing/2014/main" xmlns="" id="{96C94B9E-2E03-5885-80FD-8473686E8E7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There is two ways two create user-keyword</a:t>
            </a:r>
            <a:endParaRPr lang="en-US">
              <a:cs typeface="Calibri" panose="020F0502020204030204"/>
            </a:endParaRPr>
          </a:p>
          <a:p>
            <a:pPr marL="514350" indent="-514350">
              <a:buAutoNum type="romanLcPeriod"/>
            </a:pPr>
            <a:r>
              <a:rPr lang="en-US">
                <a:ea typeface="+mn-lt"/>
                <a:cs typeface="+mn-lt"/>
              </a:rPr>
              <a:t>Tab ‘Edit’</a:t>
            </a:r>
            <a:endParaRPr lang="en-US">
              <a:cs typeface="Calibri" panose="020F0502020204030204"/>
            </a:endParaRPr>
          </a:p>
          <a:p>
            <a:pPr marL="514350" indent="-514350">
              <a:buAutoNum type="romanLcPeriod"/>
            </a:pPr>
            <a:r>
              <a:rPr lang="en-US">
                <a:ea typeface="+mn-lt"/>
                <a:cs typeface="+mn-lt"/>
              </a:rPr>
              <a:t>Tab ‘Text Edit’</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DDACB97-53D0-5059-EB80-55B1C5FDE37A}"/>
              </a:ext>
            </a:extLst>
          </p:cNvPr>
          <p:cNvPicPr>
            <a:picLocks noChangeAspect="1"/>
          </p:cNvPicPr>
          <p:nvPr/>
        </p:nvPicPr>
        <p:blipFill>
          <a:blip r:embed="rId2"/>
          <a:stretch>
            <a:fillRect/>
          </a:stretch>
        </p:blipFill>
        <p:spPr>
          <a:xfrm>
            <a:off x="833887" y="3932567"/>
            <a:ext cx="7620000" cy="1638300"/>
          </a:xfrm>
          <a:prstGeom prst="rect">
            <a:avLst/>
          </a:prstGeom>
        </p:spPr>
      </p:pic>
    </p:spTree>
    <p:extLst>
      <p:ext uri="{BB962C8B-B14F-4D97-AF65-F5344CB8AC3E}">
        <p14:creationId xmlns:p14="http://schemas.microsoft.com/office/powerpoint/2010/main" val="3518541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A6E86-E971-7BC7-69C1-974A51A37E82}"/>
              </a:ext>
            </a:extLst>
          </p:cNvPr>
          <p:cNvSpPr>
            <a:spLocks noGrp="1"/>
          </p:cNvSpPr>
          <p:nvPr>
            <p:ph type="title"/>
          </p:nvPr>
        </p:nvSpPr>
        <p:spPr/>
        <p:txBody>
          <a:bodyPr/>
          <a:lstStyle/>
          <a:p>
            <a:r>
              <a:rPr lang="en-US">
                <a:ea typeface="+mj-lt"/>
                <a:cs typeface="+mj-lt"/>
              </a:rPr>
              <a:t>STEP 4.1: Create user keyword (Tab ‘edit’)</a:t>
            </a:r>
            <a:endParaRPr lang="en-US"/>
          </a:p>
        </p:txBody>
      </p:sp>
      <p:sp>
        <p:nvSpPr>
          <p:cNvPr id="3" name="Content Placeholder 2">
            <a:extLst>
              <a:ext uri="{FF2B5EF4-FFF2-40B4-BE49-F238E27FC236}">
                <a16:creationId xmlns:a16="http://schemas.microsoft.com/office/drawing/2014/main" xmlns="" id="{11FE47E3-DEEE-4CA0-F136-BA2ECFA8F36D}"/>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resource file </a:t>
            </a:r>
            <a:r>
              <a:rPr lang="en-US" err="1">
                <a:ea typeface="+mn-lt"/>
                <a:cs typeface="+mn-lt"/>
              </a:rPr>
              <a:t>eg</a:t>
            </a:r>
            <a:r>
              <a:rPr lang="en-US">
                <a:ea typeface="+mn-lt"/>
                <a:cs typeface="+mn-lt"/>
              </a:rPr>
              <a:t>: </a:t>
            </a:r>
            <a:r>
              <a:rPr lang="en-US" err="1">
                <a:ea typeface="+mn-lt"/>
                <a:cs typeface="+mn-lt"/>
              </a:rPr>
              <a:t>add_license.robot</a:t>
            </a:r>
            <a:r>
              <a:rPr lang="en-US">
                <a:ea typeface="+mn-lt"/>
                <a:cs typeface="+mn-lt"/>
              </a:rPr>
              <a:t> </a:t>
            </a:r>
            <a:endParaRPr lang="en-US">
              <a:cs typeface="Calibri" panose="020F0502020204030204"/>
            </a:endParaRPr>
          </a:p>
          <a:p>
            <a:pPr marL="514350" indent="-514350">
              <a:buAutoNum type="romanLcPeriod"/>
            </a:pPr>
            <a:r>
              <a:rPr lang="en-US">
                <a:ea typeface="+mn-lt"/>
                <a:cs typeface="+mn-lt"/>
              </a:rPr>
              <a:t>Select new user keyword</a:t>
            </a:r>
            <a:endParaRPr lang="en-US">
              <a:cs typeface="Calibri" panose="020F0502020204030204"/>
            </a:endParaRPr>
          </a:p>
          <a:p>
            <a:pPr marL="514350" indent="-514350">
              <a:buAutoNum type="romanLcPeriod"/>
            </a:pPr>
            <a:r>
              <a:rPr lang="en-US">
                <a:ea typeface="+mn-lt"/>
                <a:cs typeface="+mn-lt"/>
              </a:rPr>
              <a:t>Enter new user keyword and click ‘OK’</a:t>
            </a:r>
            <a:endParaRPr lang="en-US">
              <a:cs typeface="Calibri" panose="020F0502020204030204"/>
            </a:endParaRPr>
          </a:p>
          <a:p>
            <a:endParaRPr lang="en-US">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5920027C-691A-5C65-B0D8-E957AC80AFB5}"/>
              </a:ext>
            </a:extLst>
          </p:cNvPr>
          <p:cNvPicPr>
            <a:picLocks noChangeAspect="1"/>
          </p:cNvPicPr>
          <p:nvPr/>
        </p:nvPicPr>
        <p:blipFill>
          <a:blip r:embed="rId2"/>
          <a:stretch>
            <a:fillRect/>
          </a:stretch>
        </p:blipFill>
        <p:spPr>
          <a:xfrm>
            <a:off x="1675142" y="3580501"/>
            <a:ext cx="8841716" cy="3133185"/>
          </a:xfrm>
          <a:prstGeom prst="rect">
            <a:avLst/>
          </a:prstGeom>
        </p:spPr>
      </p:pic>
    </p:spTree>
    <p:extLst>
      <p:ext uri="{BB962C8B-B14F-4D97-AF65-F5344CB8AC3E}">
        <p14:creationId xmlns:p14="http://schemas.microsoft.com/office/powerpoint/2010/main" val="3808404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1472FE-1737-B575-5896-53B06BD73888}"/>
              </a:ext>
            </a:extLst>
          </p:cNvPr>
          <p:cNvSpPr>
            <a:spLocks noGrp="1"/>
          </p:cNvSpPr>
          <p:nvPr>
            <p:ph idx="1"/>
          </p:nvPr>
        </p:nvSpPr>
        <p:spPr>
          <a:xfrm>
            <a:off x="838200" y="316002"/>
            <a:ext cx="10515600" cy="4351338"/>
          </a:xfrm>
        </p:spPr>
        <p:txBody>
          <a:bodyPr vert="horz" lIns="91440" tIns="45720" rIns="91440" bIns="45720" rtlCol="0" anchor="t">
            <a:normAutofit/>
          </a:bodyPr>
          <a:lstStyle/>
          <a:p>
            <a:pPr marL="0" indent="0">
              <a:buNone/>
            </a:pPr>
            <a:r>
              <a:rPr lang="en-US">
                <a:ea typeface="+mn-lt"/>
                <a:cs typeface="+mn-lt"/>
              </a:rPr>
              <a:t>Write steps, </a:t>
            </a:r>
            <a:r>
              <a:rPr lang="en-US" err="1">
                <a:ea typeface="+mn-lt"/>
                <a:cs typeface="+mn-lt"/>
              </a:rPr>
              <a:t>xpath</a:t>
            </a:r>
            <a:r>
              <a:rPr lang="en-US">
                <a:ea typeface="+mn-lt"/>
                <a:cs typeface="+mn-lt"/>
              </a:rPr>
              <a:t> and value into scenario file as shown in below: </a:t>
            </a:r>
            <a:endParaRPr lang="en-US">
              <a:cs typeface="Calibri" panose="020F0502020204030204"/>
            </a:endParaRPr>
          </a:p>
          <a:p>
            <a:pPr marL="0" indent="0">
              <a:buNone/>
            </a:pPr>
            <a:r>
              <a:rPr lang="en-US">
                <a:ea typeface="+mn-lt"/>
                <a:cs typeface="+mn-lt"/>
              </a:rPr>
              <a:t>Then, save the file.</a:t>
            </a:r>
            <a:endParaRPr lang="en-US">
              <a:cs typeface="Calibri"/>
            </a:endParaRPr>
          </a:p>
          <a:p>
            <a:endParaRPr lang="en-US">
              <a:cs typeface="Calibri"/>
            </a:endParaRPr>
          </a:p>
        </p:txBody>
      </p:sp>
      <p:pic>
        <p:nvPicPr>
          <p:cNvPr id="4" name="Picture 4" descr="Table&#10;&#10;Description automatically generated">
            <a:extLst>
              <a:ext uri="{FF2B5EF4-FFF2-40B4-BE49-F238E27FC236}">
                <a16:creationId xmlns:a16="http://schemas.microsoft.com/office/drawing/2014/main" xmlns="" id="{D288C6BB-6958-A962-84D2-7D72A1B773AA}"/>
              </a:ext>
            </a:extLst>
          </p:cNvPr>
          <p:cNvPicPr>
            <a:picLocks noChangeAspect="1"/>
          </p:cNvPicPr>
          <p:nvPr/>
        </p:nvPicPr>
        <p:blipFill>
          <a:blip r:embed="rId2"/>
          <a:stretch>
            <a:fillRect/>
          </a:stretch>
        </p:blipFill>
        <p:spPr>
          <a:xfrm>
            <a:off x="2023703" y="1849108"/>
            <a:ext cx="8173348" cy="4468123"/>
          </a:xfrm>
          <a:prstGeom prst="rect">
            <a:avLst/>
          </a:prstGeom>
        </p:spPr>
      </p:pic>
    </p:spTree>
    <p:extLst>
      <p:ext uri="{BB962C8B-B14F-4D97-AF65-F5344CB8AC3E}">
        <p14:creationId xmlns:p14="http://schemas.microsoft.com/office/powerpoint/2010/main" val="1081330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3A16A-1C53-98FD-9859-0746DEAA16F7}"/>
              </a:ext>
            </a:extLst>
          </p:cNvPr>
          <p:cNvSpPr>
            <a:spLocks noGrp="1"/>
          </p:cNvSpPr>
          <p:nvPr>
            <p:ph type="title"/>
          </p:nvPr>
        </p:nvSpPr>
        <p:spPr>
          <a:xfrm>
            <a:off x="838200" y="365125"/>
            <a:ext cx="11176958" cy="1339940"/>
          </a:xfrm>
        </p:spPr>
        <p:txBody>
          <a:bodyPr/>
          <a:lstStyle/>
          <a:p>
            <a:r>
              <a:rPr lang="en-US">
                <a:ea typeface="+mj-lt"/>
                <a:cs typeface="+mj-lt"/>
              </a:rPr>
              <a:t>STEP 4.2 : Create user keyword (Tab ‘Text edit’)</a:t>
            </a:r>
            <a:endParaRPr lang="en-US"/>
          </a:p>
        </p:txBody>
      </p:sp>
      <p:sp>
        <p:nvSpPr>
          <p:cNvPr id="3" name="Content Placeholder 2">
            <a:extLst>
              <a:ext uri="{FF2B5EF4-FFF2-40B4-BE49-F238E27FC236}">
                <a16:creationId xmlns:a16="http://schemas.microsoft.com/office/drawing/2014/main" xmlns="" id="{ADAC241E-36B3-1BD7-10A4-9240C136FAB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Directly click on ‘Text Edit’ Tab</a:t>
            </a:r>
            <a:endParaRPr lang="en-US">
              <a:cs typeface="Calibri" panose="020F0502020204030204"/>
            </a:endParaRPr>
          </a:p>
          <a:p>
            <a:pPr marL="514350" indent="-514350">
              <a:buAutoNum type="romanLcPeriod"/>
            </a:pPr>
            <a:r>
              <a:rPr lang="en-US">
                <a:ea typeface="+mn-lt"/>
                <a:cs typeface="+mn-lt"/>
              </a:rPr>
              <a:t>Write steps, </a:t>
            </a:r>
            <a:r>
              <a:rPr lang="en-US" err="1">
                <a:ea typeface="+mn-lt"/>
                <a:cs typeface="+mn-lt"/>
              </a:rPr>
              <a:t>xpath</a:t>
            </a:r>
            <a:r>
              <a:rPr lang="en-US">
                <a:ea typeface="+mn-lt"/>
                <a:cs typeface="+mn-lt"/>
              </a:rPr>
              <a:t> and value into scenario file as shown in below:</a:t>
            </a:r>
            <a:endParaRPr lang="en-US">
              <a:cs typeface="Calibri" panose="020F0502020204030204"/>
            </a:endParaRPr>
          </a:p>
          <a:p>
            <a:pPr marL="514350" indent="-514350">
              <a:buAutoNum type="romanLcPeriod"/>
            </a:pPr>
            <a:r>
              <a:rPr lang="en-US">
                <a:ea typeface="+mn-lt"/>
                <a:cs typeface="+mn-lt"/>
              </a:rPr>
              <a:t>Then save the file</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DDD7FEBC-EC5F-1009-2F89-44A3A1779ADA}"/>
              </a:ext>
            </a:extLst>
          </p:cNvPr>
          <p:cNvPicPr>
            <a:picLocks noChangeAspect="1"/>
          </p:cNvPicPr>
          <p:nvPr/>
        </p:nvPicPr>
        <p:blipFill>
          <a:blip r:embed="rId2"/>
          <a:stretch>
            <a:fillRect/>
          </a:stretch>
        </p:blipFill>
        <p:spPr>
          <a:xfrm>
            <a:off x="2414587" y="3643851"/>
            <a:ext cx="7362825" cy="2790825"/>
          </a:xfrm>
          <a:prstGeom prst="rect">
            <a:avLst/>
          </a:prstGeom>
        </p:spPr>
      </p:pic>
    </p:spTree>
    <p:extLst>
      <p:ext uri="{BB962C8B-B14F-4D97-AF65-F5344CB8AC3E}">
        <p14:creationId xmlns:p14="http://schemas.microsoft.com/office/powerpoint/2010/main" val="301525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50A5C1A-EBD0-4E75-1B55-AF05B5AE5EF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Features of Robot Framework</a:t>
            </a:r>
            <a:r>
              <a:rPr lang="en-US" sz="4800" kern="1200">
                <a:solidFill>
                  <a:srgbClr val="FFFFFF"/>
                </a:solidFill>
                <a:latin typeface="+mj-lt"/>
                <a:ea typeface="+mj-ea"/>
                <a:cs typeface="+mj-cs"/>
              </a:rPr>
              <a:t> </a:t>
            </a:r>
          </a:p>
          <a:p>
            <a:pPr algn="ctr"/>
            <a:endParaRPr lang="en-US" sz="4800" kern="1200">
              <a:solidFill>
                <a:srgbClr val="FFFFFF"/>
              </a:solidFill>
              <a:latin typeface="+mj-lt"/>
              <a:ea typeface="+mj-ea"/>
              <a:cs typeface="+mj-cs"/>
            </a:endParaRPr>
          </a:p>
        </p:txBody>
      </p:sp>
      <p:cxnSp>
        <p:nvCxnSpPr>
          <p:cNvPr id="16" name="Straight Connector 15">
            <a:extLst>
              <a:ext uri="{FF2B5EF4-FFF2-40B4-BE49-F238E27FC236}">
                <a16:creationId xmlns:a16="http://schemas.microsoft.com/office/drawing/2014/main" xmlns=""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F7C975C7-62D0-55F3-740E-F51D30C62E59}"/>
              </a:ext>
            </a:extLst>
          </p:cNvPr>
          <p:cNvGraphicFramePr>
            <a:graphicFrameLocks noGrp="1"/>
          </p:cNvGraphicFramePr>
          <p:nvPr>
            <p:ph idx="1"/>
            <p:extLst>
              <p:ext uri="{D42A27DB-BD31-4B8C-83A1-F6EECF244321}">
                <p14:modId xmlns:p14="http://schemas.microsoft.com/office/powerpoint/2010/main" val="131532683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657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10072-7091-4DEC-9D3F-1F649E1EA8E9}"/>
              </a:ext>
            </a:extLst>
          </p:cNvPr>
          <p:cNvSpPr>
            <a:spLocks noGrp="1"/>
          </p:cNvSpPr>
          <p:nvPr>
            <p:ph type="title"/>
          </p:nvPr>
        </p:nvSpPr>
        <p:spPr/>
        <p:txBody>
          <a:bodyPr/>
          <a:lstStyle/>
          <a:p>
            <a:r>
              <a:rPr lang="en-US" b="1">
                <a:ea typeface="+mj-lt"/>
                <a:cs typeface="+mj-lt"/>
              </a:rPr>
              <a:t>STEP 5 : Create new suite for </a:t>
            </a:r>
            <a:r>
              <a:rPr lang="en-US" b="1" err="1">
                <a:ea typeface="+mj-lt"/>
                <a:cs typeface="+mj-lt"/>
              </a:rPr>
              <a:t>bdd</a:t>
            </a:r>
            <a:endParaRPr lang="en-US" err="1"/>
          </a:p>
        </p:txBody>
      </p:sp>
      <p:sp>
        <p:nvSpPr>
          <p:cNvPr id="3" name="Content Placeholder 2">
            <a:extLst>
              <a:ext uri="{FF2B5EF4-FFF2-40B4-BE49-F238E27FC236}">
                <a16:creationId xmlns:a16="http://schemas.microsoft.com/office/drawing/2014/main" xmlns="" id="{447C6DD7-7282-7998-D98D-9EF90190137F}"/>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a:t>
            </a:r>
            <a:r>
              <a:rPr lang="en-US" err="1">
                <a:ea typeface="+mn-lt"/>
                <a:cs typeface="+mn-lt"/>
              </a:rPr>
              <a:t>clcik</a:t>
            </a:r>
            <a:r>
              <a:rPr lang="en-US">
                <a:ea typeface="+mn-lt"/>
                <a:cs typeface="+mn-lt"/>
              </a:rPr>
              <a:t> on feature folder and choose new suite</a:t>
            </a:r>
            <a:endParaRPr lang="en-US">
              <a:cs typeface="Calibri" panose="020F0502020204030204"/>
            </a:endParaRPr>
          </a:p>
          <a:p>
            <a:pPr marL="514350" indent="-514350">
              <a:buAutoNum type="romanLcPeriod"/>
            </a:pPr>
            <a:r>
              <a:rPr lang="en-US">
                <a:ea typeface="+mn-lt"/>
                <a:cs typeface="+mn-lt"/>
              </a:rPr>
              <a:t>Name the </a:t>
            </a:r>
            <a:r>
              <a:rPr lang="en-US" err="1">
                <a:ea typeface="+mn-lt"/>
                <a:cs typeface="+mn-lt"/>
              </a:rPr>
              <a:t>bdd</a:t>
            </a:r>
            <a:r>
              <a:rPr lang="en-US">
                <a:ea typeface="+mn-lt"/>
                <a:cs typeface="+mn-lt"/>
              </a:rPr>
              <a:t> file </a:t>
            </a:r>
            <a:r>
              <a:rPr lang="en-US" err="1">
                <a:ea typeface="+mn-lt"/>
                <a:cs typeface="+mn-lt"/>
              </a:rPr>
              <a:t>eg</a:t>
            </a:r>
            <a:r>
              <a:rPr lang="en-US">
                <a:ea typeface="+mn-lt"/>
                <a:cs typeface="+mn-lt"/>
              </a:rPr>
              <a:t>: </a:t>
            </a:r>
            <a:r>
              <a:rPr lang="en-US" err="1">
                <a:ea typeface="+mn-lt"/>
                <a:cs typeface="+mn-lt"/>
              </a:rPr>
              <a:t>add_license_bdd</a:t>
            </a:r>
            <a:endParaRPr lang="en-US" err="1">
              <a:cs typeface="Calibri" panose="020F0502020204030204"/>
            </a:endParaRPr>
          </a:p>
          <a:p>
            <a:pPr marL="514350" indent="-514350">
              <a:buAutoNum type="romanLcPeriod"/>
            </a:pPr>
            <a:r>
              <a:rPr lang="en-US">
                <a:ea typeface="+mn-lt"/>
                <a:cs typeface="+mn-lt"/>
              </a:rPr>
              <a:t>Choose type ‘File’ and format ‘ROBOT’ then click ‘OK’</a:t>
            </a:r>
            <a:endParaRPr lang="en-US">
              <a:cs typeface="Calibri"/>
            </a:endParaRPr>
          </a:p>
          <a:p>
            <a:endParaRPr lang="en-US">
              <a:cs typeface="Calibri"/>
            </a:endParaRPr>
          </a:p>
        </p:txBody>
      </p:sp>
      <p:pic>
        <p:nvPicPr>
          <p:cNvPr id="4" name="Picture 4" descr="Graphical user interface, text, application, email&#10;&#10;Description automatically generated">
            <a:extLst>
              <a:ext uri="{FF2B5EF4-FFF2-40B4-BE49-F238E27FC236}">
                <a16:creationId xmlns:a16="http://schemas.microsoft.com/office/drawing/2014/main" xmlns="" id="{E09DF6DD-E94A-7F42-B3C0-70C7BB74FC58}"/>
              </a:ext>
            </a:extLst>
          </p:cNvPr>
          <p:cNvPicPr>
            <a:picLocks noChangeAspect="1"/>
          </p:cNvPicPr>
          <p:nvPr/>
        </p:nvPicPr>
        <p:blipFill>
          <a:blip r:embed="rId2"/>
          <a:stretch>
            <a:fillRect/>
          </a:stretch>
        </p:blipFill>
        <p:spPr>
          <a:xfrm>
            <a:off x="2124614" y="3801014"/>
            <a:ext cx="8115300" cy="2476500"/>
          </a:xfrm>
          <a:prstGeom prst="rect">
            <a:avLst/>
          </a:prstGeom>
        </p:spPr>
      </p:pic>
    </p:spTree>
    <p:extLst>
      <p:ext uri="{BB962C8B-B14F-4D97-AF65-F5344CB8AC3E}">
        <p14:creationId xmlns:p14="http://schemas.microsoft.com/office/powerpoint/2010/main" val="2639989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975CE-4A7C-6AB1-2445-9419DE184741}"/>
              </a:ext>
            </a:extLst>
          </p:cNvPr>
          <p:cNvSpPr>
            <a:spLocks noGrp="1"/>
          </p:cNvSpPr>
          <p:nvPr>
            <p:ph type="title"/>
          </p:nvPr>
        </p:nvSpPr>
        <p:spPr/>
        <p:txBody>
          <a:bodyPr/>
          <a:lstStyle/>
          <a:p>
            <a:r>
              <a:rPr lang="en-US">
                <a:ea typeface="+mj-lt"/>
                <a:cs typeface="+mj-lt"/>
              </a:rPr>
              <a:t>STEP 6 : Create new test case</a:t>
            </a:r>
            <a:endParaRPr lang="en-US"/>
          </a:p>
        </p:txBody>
      </p:sp>
      <p:sp>
        <p:nvSpPr>
          <p:cNvPr id="3" name="Content Placeholder 2">
            <a:extLst>
              <a:ext uri="{FF2B5EF4-FFF2-40B4-BE49-F238E27FC236}">
                <a16:creationId xmlns:a16="http://schemas.microsoft.com/office/drawing/2014/main" xmlns="" id="{ADB1B8B8-2DE2-C3E9-1A76-C7FC6932875B}"/>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Right-click on </a:t>
            </a:r>
            <a:r>
              <a:rPr lang="en-US" err="1">
                <a:ea typeface="+mn-lt"/>
                <a:cs typeface="+mn-lt"/>
              </a:rPr>
              <a:t>bdd</a:t>
            </a:r>
            <a:r>
              <a:rPr lang="en-US">
                <a:ea typeface="+mn-lt"/>
                <a:cs typeface="+mn-lt"/>
              </a:rPr>
              <a:t> file and choose new test case.</a:t>
            </a:r>
            <a:endParaRPr lang="en-US">
              <a:cs typeface="Calibri" panose="020F0502020204030204"/>
            </a:endParaRPr>
          </a:p>
          <a:p>
            <a:pPr marL="514350" indent="-514350">
              <a:buAutoNum type="romanLcPeriod"/>
            </a:pPr>
            <a:r>
              <a:rPr lang="en-US">
                <a:ea typeface="+mn-lt"/>
                <a:cs typeface="+mn-lt"/>
              </a:rPr>
              <a:t>Name the tase case. </a:t>
            </a:r>
            <a:r>
              <a:rPr lang="en-US" err="1">
                <a:ea typeface="+mn-lt"/>
                <a:cs typeface="+mn-lt"/>
              </a:rPr>
              <a:t>Eg</a:t>
            </a:r>
            <a:r>
              <a:rPr lang="en-US">
                <a:ea typeface="+mn-lt"/>
                <a:cs typeface="+mn-lt"/>
              </a:rPr>
              <a:t>: </a:t>
            </a:r>
            <a:r>
              <a:rPr lang="en-US" err="1">
                <a:ea typeface="+mn-lt"/>
                <a:cs typeface="+mn-lt"/>
              </a:rPr>
              <a:t>add_new_license</a:t>
            </a:r>
            <a:endParaRPr lang="en-US" err="1">
              <a:cs typeface="Calibri" panose="020F0502020204030204"/>
            </a:endParaRPr>
          </a:p>
          <a:p>
            <a:pPr marL="514350" indent="-514350">
              <a:buAutoNum type="romanLcPeriod"/>
            </a:pPr>
            <a:r>
              <a:rPr lang="en-US">
                <a:ea typeface="+mn-lt"/>
                <a:cs typeface="+mn-lt"/>
              </a:rPr>
              <a:t>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7E2FDC5A-74EE-0408-941C-87850D3F60FA}"/>
              </a:ext>
            </a:extLst>
          </p:cNvPr>
          <p:cNvPicPr>
            <a:picLocks noChangeAspect="1"/>
          </p:cNvPicPr>
          <p:nvPr/>
        </p:nvPicPr>
        <p:blipFill>
          <a:blip r:embed="rId2"/>
          <a:stretch>
            <a:fillRect/>
          </a:stretch>
        </p:blipFill>
        <p:spPr>
          <a:xfrm>
            <a:off x="871717" y="3846393"/>
            <a:ext cx="10506075" cy="2342610"/>
          </a:xfrm>
          <a:prstGeom prst="rect">
            <a:avLst/>
          </a:prstGeom>
        </p:spPr>
      </p:pic>
    </p:spTree>
    <p:extLst>
      <p:ext uri="{BB962C8B-B14F-4D97-AF65-F5344CB8AC3E}">
        <p14:creationId xmlns:p14="http://schemas.microsoft.com/office/powerpoint/2010/main" val="842594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D6B68-9BB3-4269-04D3-8FD800ADD451}"/>
              </a:ext>
            </a:extLst>
          </p:cNvPr>
          <p:cNvSpPr>
            <a:spLocks noGrp="1"/>
          </p:cNvSpPr>
          <p:nvPr>
            <p:ph type="title"/>
          </p:nvPr>
        </p:nvSpPr>
        <p:spPr/>
        <p:txBody>
          <a:bodyPr/>
          <a:lstStyle/>
          <a:p>
            <a:r>
              <a:rPr lang="en-US">
                <a:ea typeface="+mj-lt"/>
                <a:cs typeface="+mj-lt"/>
              </a:rPr>
              <a:t>STEP 7 : Import library and resources</a:t>
            </a:r>
            <a:endParaRPr lang="en-US"/>
          </a:p>
        </p:txBody>
      </p:sp>
      <p:sp>
        <p:nvSpPr>
          <p:cNvPr id="3" name="Content Placeholder 2">
            <a:extLst>
              <a:ext uri="{FF2B5EF4-FFF2-40B4-BE49-F238E27FC236}">
                <a16:creationId xmlns:a16="http://schemas.microsoft.com/office/drawing/2014/main" xmlns="" id="{48FFE0AA-1652-4073-BFE8-9C2D190E92A8}"/>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Click on library and import Selenium Library</a:t>
            </a:r>
            <a:endParaRPr lang="en-US">
              <a:cs typeface="Calibri" panose="020F0502020204030204"/>
            </a:endParaRPr>
          </a:p>
          <a:p>
            <a:pPr marL="514350" indent="-514350">
              <a:buAutoNum type="romanLcPeriod"/>
            </a:pPr>
            <a:r>
              <a:rPr lang="en-US">
                <a:ea typeface="+mn-lt"/>
                <a:cs typeface="+mn-lt"/>
              </a:rPr>
              <a:t>Click on resources and import your resources file</a:t>
            </a:r>
            <a:endParaRPr lang="en-US">
              <a:cs typeface="Calibri" panose="020F0502020204030204"/>
            </a:endParaRPr>
          </a:p>
          <a:p>
            <a:pPr marL="514350" indent="-514350">
              <a:buAutoNum type="romanLcPeriod"/>
            </a:pPr>
            <a:r>
              <a:rPr lang="en-US">
                <a:ea typeface="+mn-lt"/>
                <a:cs typeface="+mn-lt"/>
              </a:rPr>
              <a:t>Then, click ‘OK’</a:t>
            </a:r>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xmlns="" id="{D283E992-A0F0-0BB6-043C-BEF0C47A5EE5}"/>
              </a:ext>
            </a:extLst>
          </p:cNvPr>
          <p:cNvPicPr>
            <a:picLocks noChangeAspect="1"/>
          </p:cNvPicPr>
          <p:nvPr/>
        </p:nvPicPr>
        <p:blipFill>
          <a:blip r:embed="rId2"/>
          <a:stretch>
            <a:fillRect/>
          </a:stretch>
        </p:blipFill>
        <p:spPr>
          <a:xfrm>
            <a:off x="2390775" y="3768665"/>
            <a:ext cx="7410450" cy="2857500"/>
          </a:xfrm>
          <a:prstGeom prst="rect">
            <a:avLst/>
          </a:prstGeom>
        </p:spPr>
      </p:pic>
    </p:spTree>
    <p:extLst>
      <p:ext uri="{BB962C8B-B14F-4D97-AF65-F5344CB8AC3E}">
        <p14:creationId xmlns:p14="http://schemas.microsoft.com/office/powerpoint/2010/main" val="4042381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DF2B8C-CE44-E7FC-4A89-4592AAC49167}"/>
              </a:ext>
            </a:extLst>
          </p:cNvPr>
          <p:cNvSpPr>
            <a:spLocks noGrp="1"/>
          </p:cNvSpPr>
          <p:nvPr>
            <p:ph type="title"/>
          </p:nvPr>
        </p:nvSpPr>
        <p:spPr/>
        <p:txBody>
          <a:bodyPr/>
          <a:lstStyle/>
          <a:p>
            <a:r>
              <a:rPr lang="en-US">
                <a:ea typeface="+mj-lt"/>
                <a:cs typeface="+mj-lt"/>
              </a:rPr>
              <a:t>STEP 8 : Write scenarios</a:t>
            </a:r>
            <a:endParaRPr lang="en-US"/>
          </a:p>
        </p:txBody>
      </p:sp>
      <p:sp>
        <p:nvSpPr>
          <p:cNvPr id="3" name="Content Placeholder 2">
            <a:extLst>
              <a:ext uri="{FF2B5EF4-FFF2-40B4-BE49-F238E27FC236}">
                <a16:creationId xmlns:a16="http://schemas.microsoft.com/office/drawing/2014/main" xmlns="" id="{31CE73F8-D09C-1F4E-CADF-3DF81AB7D551}"/>
              </a:ext>
            </a:extLst>
          </p:cNvPr>
          <p:cNvSpPr>
            <a:spLocks noGrp="1"/>
          </p:cNvSpPr>
          <p:nvPr>
            <p:ph idx="1"/>
          </p:nvPr>
        </p:nvSpPr>
        <p:spPr>
          <a:xfrm>
            <a:off x="838200" y="1825625"/>
            <a:ext cx="4707148" cy="4351338"/>
          </a:xfrm>
        </p:spPr>
        <p:txBody>
          <a:bodyPr vert="horz" lIns="91440" tIns="45720" rIns="91440" bIns="45720" rtlCol="0" anchor="t">
            <a:normAutofit/>
          </a:bodyPr>
          <a:lstStyle/>
          <a:p>
            <a:pPr marL="514350" indent="-514350">
              <a:buAutoNum type="romanLcPeriod"/>
            </a:pPr>
            <a:r>
              <a:rPr lang="en-US">
                <a:ea typeface="+mn-lt"/>
                <a:cs typeface="+mn-lt"/>
              </a:rPr>
              <a:t>You can write and edit your scenarios through ‘Edit’ tab</a:t>
            </a:r>
            <a:endParaRPr lang="en-US">
              <a:cs typeface="Calibri" panose="020F0502020204030204"/>
            </a:endParaRPr>
          </a:p>
          <a:p>
            <a:pPr marL="514350" indent="-514350">
              <a:buAutoNum type="romanLcPeriod"/>
            </a:pPr>
            <a:r>
              <a:rPr lang="en-US">
                <a:ea typeface="+mn-lt"/>
                <a:cs typeface="+mn-lt"/>
              </a:rPr>
              <a:t>If the </a:t>
            </a:r>
            <a:r>
              <a:rPr lang="en-US" err="1">
                <a:ea typeface="+mn-lt"/>
                <a:cs typeface="+mn-lt"/>
              </a:rPr>
              <a:t>colour</a:t>
            </a:r>
            <a:r>
              <a:rPr lang="en-US">
                <a:ea typeface="+mn-lt"/>
                <a:cs typeface="+mn-lt"/>
              </a:rPr>
              <a:t> turn out ‘blue’ means the scenarios written are valid from your resources file.</a:t>
            </a:r>
            <a:endParaRPr lang="en-US">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xmlns="" id="{A8CD4356-FAB0-5DBD-AE43-DC6321D56216}"/>
              </a:ext>
            </a:extLst>
          </p:cNvPr>
          <p:cNvPicPr>
            <a:picLocks noChangeAspect="1"/>
          </p:cNvPicPr>
          <p:nvPr/>
        </p:nvPicPr>
        <p:blipFill>
          <a:blip r:embed="rId2"/>
          <a:stretch>
            <a:fillRect/>
          </a:stretch>
        </p:blipFill>
        <p:spPr>
          <a:xfrm>
            <a:off x="6491287" y="1047840"/>
            <a:ext cx="5693613" cy="5136131"/>
          </a:xfrm>
          <a:prstGeom prst="rect">
            <a:avLst/>
          </a:prstGeom>
        </p:spPr>
      </p:pic>
    </p:spTree>
    <p:extLst>
      <p:ext uri="{BB962C8B-B14F-4D97-AF65-F5344CB8AC3E}">
        <p14:creationId xmlns:p14="http://schemas.microsoft.com/office/powerpoint/2010/main" val="3019678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66EC3-055F-1202-CAFA-DD8BB75D798A}"/>
              </a:ext>
            </a:extLst>
          </p:cNvPr>
          <p:cNvSpPr>
            <a:spLocks noGrp="1"/>
          </p:cNvSpPr>
          <p:nvPr>
            <p:ph type="title"/>
          </p:nvPr>
        </p:nvSpPr>
        <p:spPr/>
        <p:txBody>
          <a:bodyPr/>
          <a:lstStyle/>
          <a:p>
            <a:r>
              <a:rPr lang="en-US">
                <a:ea typeface="+mj-lt"/>
                <a:cs typeface="+mj-lt"/>
              </a:rPr>
              <a:t>STEP 9 : Write scenarios</a:t>
            </a:r>
            <a:endParaRPr lang="en-US"/>
          </a:p>
        </p:txBody>
      </p:sp>
      <p:sp>
        <p:nvSpPr>
          <p:cNvPr id="3" name="Content Placeholder 2">
            <a:extLst>
              <a:ext uri="{FF2B5EF4-FFF2-40B4-BE49-F238E27FC236}">
                <a16:creationId xmlns:a16="http://schemas.microsoft.com/office/drawing/2014/main" xmlns="" id="{17C6CC85-CAF9-7BD9-6EA9-E22FC57557F1}"/>
              </a:ext>
            </a:extLst>
          </p:cNvPr>
          <p:cNvSpPr>
            <a:spLocks noGrp="1"/>
          </p:cNvSpPr>
          <p:nvPr>
            <p:ph idx="1"/>
          </p:nvPr>
        </p:nvSpPr>
        <p:spPr/>
        <p:txBody>
          <a:bodyPr vert="horz" lIns="91440" tIns="45720" rIns="91440" bIns="45720" rtlCol="0" anchor="t">
            <a:normAutofit/>
          </a:bodyPr>
          <a:lstStyle/>
          <a:p>
            <a:pPr marL="514350" indent="-514350">
              <a:buAutoNum type="romanLcPeriod"/>
            </a:pPr>
            <a:r>
              <a:rPr lang="en-US">
                <a:ea typeface="+mn-lt"/>
                <a:cs typeface="+mn-lt"/>
              </a:rPr>
              <a:t>You can also write and edit your scenarios through ‘Text Edit’ tab</a:t>
            </a:r>
            <a:endParaRPr lang="en-US">
              <a:cs typeface="Calibri"/>
            </a:endParaRPr>
          </a:p>
          <a:p>
            <a:endParaRPr lang="en-US">
              <a:cs typeface="Calibri"/>
            </a:endParaRPr>
          </a:p>
        </p:txBody>
      </p:sp>
      <p:pic>
        <p:nvPicPr>
          <p:cNvPr id="4" name="Picture 4" descr="Graphical user interface, text, email&#10;&#10;Description automatically generated">
            <a:extLst>
              <a:ext uri="{FF2B5EF4-FFF2-40B4-BE49-F238E27FC236}">
                <a16:creationId xmlns:a16="http://schemas.microsoft.com/office/drawing/2014/main" xmlns="" id="{0F11B00A-A472-2D83-033B-7CBC5ED3EF34}"/>
              </a:ext>
            </a:extLst>
          </p:cNvPr>
          <p:cNvPicPr>
            <a:picLocks noChangeAspect="1"/>
          </p:cNvPicPr>
          <p:nvPr/>
        </p:nvPicPr>
        <p:blipFill>
          <a:blip r:embed="rId2"/>
          <a:stretch>
            <a:fillRect/>
          </a:stretch>
        </p:blipFill>
        <p:spPr>
          <a:xfrm>
            <a:off x="3772439" y="2621352"/>
            <a:ext cx="4819650" cy="3771900"/>
          </a:xfrm>
          <a:prstGeom prst="rect">
            <a:avLst/>
          </a:prstGeom>
        </p:spPr>
      </p:pic>
    </p:spTree>
    <p:extLst>
      <p:ext uri="{BB962C8B-B14F-4D97-AF65-F5344CB8AC3E}">
        <p14:creationId xmlns:p14="http://schemas.microsoft.com/office/powerpoint/2010/main" val="3158880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3C2C1-E641-9506-936F-A7FBFBEE50BA}"/>
              </a:ext>
            </a:extLst>
          </p:cNvPr>
          <p:cNvSpPr>
            <a:spLocks noGrp="1"/>
          </p:cNvSpPr>
          <p:nvPr>
            <p:ph type="title"/>
          </p:nvPr>
        </p:nvSpPr>
        <p:spPr/>
        <p:txBody>
          <a:bodyPr/>
          <a:lstStyle/>
          <a:p>
            <a:r>
              <a:rPr lang="en-US">
                <a:ea typeface="+mj-lt"/>
                <a:cs typeface="+mj-lt"/>
              </a:rPr>
              <a:t>STEP 10: Run test case</a:t>
            </a:r>
            <a:endParaRPr lang="en-US"/>
          </a:p>
        </p:txBody>
      </p:sp>
      <p:sp>
        <p:nvSpPr>
          <p:cNvPr id="3" name="Content Placeholder 2">
            <a:extLst>
              <a:ext uri="{FF2B5EF4-FFF2-40B4-BE49-F238E27FC236}">
                <a16:creationId xmlns:a16="http://schemas.microsoft.com/office/drawing/2014/main" xmlns="" id="{B1621150-DD35-2395-7FD5-08B430EBEE0B}"/>
              </a:ext>
            </a:extLst>
          </p:cNvPr>
          <p:cNvSpPr>
            <a:spLocks noGrp="1"/>
          </p:cNvSpPr>
          <p:nvPr>
            <p:ph idx="1"/>
          </p:nvPr>
        </p:nvSpPr>
        <p:spPr>
          <a:xfrm>
            <a:off x="838200" y="1825625"/>
            <a:ext cx="10515600" cy="1749037"/>
          </a:xfrm>
        </p:spPr>
        <p:txBody>
          <a:bodyPr vert="horz" lIns="91440" tIns="45720" rIns="91440" bIns="45720" rtlCol="0" anchor="t">
            <a:normAutofit/>
          </a:bodyPr>
          <a:lstStyle/>
          <a:p>
            <a:pPr marL="514350" indent="-514350">
              <a:buAutoNum type="romanLcPeriod"/>
            </a:pPr>
            <a:r>
              <a:rPr lang="en-US">
                <a:ea typeface="+mn-lt"/>
                <a:cs typeface="+mn-lt"/>
              </a:rPr>
              <a:t>Tick the test case you want to run.</a:t>
            </a:r>
            <a:endParaRPr lang="en-US">
              <a:cs typeface="Calibri" panose="020F0502020204030204"/>
            </a:endParaRPr>
          </a:p>
          <a:p>
            <a:pPr marL="514350" indent="-514350">
              <a:buAutoNum type="romanLcPeriod"/>
            </a:pPr>
            <a:r>
              <a:rPr lang="en-US">
                <a:ea typeface="+mn-lt"/>
                <a:cs typeface="+mn-lt"/>
              </a:rPr>
              <a:t>Go to ‘Run’ tab</a:t>
            </a:r>
            <a:endParaRPr lang="en-US">
              <a:cs typeface="Calibri" panose="020F0502020204030204"/>
            </a:endParaRPr>
          </a:p>
          <a:p>
            <a:pPr marL="514350" indent="-514350">
              <a:buAutoNum type="romanLcPeriod"/>
            </a:pPr>
            <a:r>
              <a:rPr lang="en-US">
                <a:ea typeface="+mn-lt"/>
                <a:cs typeface="+mn-lt"/>
              </a:rPr>
              <a:t>Click ‘Start’ robot button.</a:t>
            </a:r>
            <a:endParaRPr lang="en-US">
              <a:cs typeface="Calibri"/>
            </a:endParaRPr>
          </a:p>
          <a:p>
            <a:endParaRPr lang="en-US">
              <a:cs typeface="Calibri"/>
            </a:endParaRPr>
          </a:p>
        </p:txBody>
      </p:sp>
      <p:sp>
        <p:nvSpPr>
          <p:cNvPr id="5" name="Title 1">
            <a:extLst>
              <a:ext uri="{FF2B5EF4-FFF2-40B4-BE49-F238E27FC236}">
                <a16:creationId xmlns:a16="http://schemas.microsoft.com/office/drawing/2014/main" xmlns="" id="{86A88AB6-B78F-BC7C-D267-82944ED15DFA}"/>
              </a:ext>
            </a:extLst>
          </p:cNvPr>
          <p:cNvSpPr txBox="1">
            <a:spLocks/>
          </p:cNvSpPr>
          <p:nvPr/>
        </p:nvSpPr>
        <p:spPr>
          <a:xfrm>
            <a:off x="832449" y="35799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STEP 11: Test case report</a:t>
            </a:r>
            <a:endParaRPr lang="en-US"/>
          </a:p>
        </p:txBody>
      </p:sp>
      <p:sp>
        <p:nvSpPr>
          <p:cNvPr id="7" name="Content Placeholder 2">
            <a:extLst>
              <a:ext uri="{FF2B5EF4-FFF2-40B4-BE49-F238E27FC236}">
                <a16:creationId xmlns:a16="http://schemas.microsoft.com/office/drawing/2014/main" xmlns="" id="{A681F6BB-FE09-1EBD-653C-2C6CA8422BD4}"/>
              </a:ext>
            </a:extLst>
          </p:cNvPr>
          <p:cNvSpPr txBox="1">
            <a:spLocks/>
          </p:cNvSpPr>
          <p:nvPr/>
        </p:nvSpPr>
        <p:spPr>
          <a:xfrm>
            <a:off x="846826" y="4795987"/>
            <a:ext cx="10515600" cy="17490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romanLcPeriod"/>
            </a:pPr>
            <a:r>
              <a:rPr lang="en-US">
                <a:ea typeface="+mn-lt"/>
                <a:cs typeface="+mn-lt"/>
              </a:rPr>
              <a:t>Click report button on ‘Run’ tab to check the report.</a:t>
            </a:r>
            <a:endParaRPr lang="en-US">
              <a:cs typeface="Calibri"/>
            </a:endParaRPr>
          </a:p>
          <a:p>
            <a:endParaRPr lang="en-US">
              <a:cs typeface="Calibri"/>
            </a:endParaRPr>
          </a:p>
        </p:txBody>
      </p:sp>
    </p:spTree>
    <p:extLst>
      <p:ext uri="{BB962C8B-B14F-4D97-AF65-F5344CB8AC3E}">
        <p14:creationId xmlns:p14="http://schemas.microsoft.com/office/powerpoint/2010/main" val="1452017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5666830-9A19-4E01-8505-D6C7F9AC5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xmlns="" id="{B112D124-AA4C-D819-B28A-3EC07B1AD90F}"/>
              </a:ext>
            </a:extLst>
          </p:cNvPr>
          <p:cNvPicPr>
            <a:picLocks noChangeAspect="1"/>
          </p:cNvPicPr>
          <p:nvPr/>
        </p:nvPicPr>
        <p:blipFill rotWithShape="1">
          <a:blip r:embed="rId2"/>
          <a:srcRect l="9629" r="23052" b="8"/>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xmlns="" id="{AE9FC877-7FB6-4D22-9988-35420644E2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E41809D1-F12E-46BB-B804-5F209D325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477981" y="1122363"/>
            <a:ext cx="4023360" cy="3204134"/>
          </a:xfrm>
        </p:spPr>
        <p:txBody>
          <a:bodyPr anchor="b">
            <a:normAutofit/>
          </a:bodyPr>
          <a:lstStyle/>
          <a:p>
            <a:pPr algn="l"/>
            <a:r>
              <a:rPr lang="en-US" sz="4800">
                <a:cs typeface="Calibri Light"/>
              </a:rPr>
              <a:t>Data Driven</a:t>
            </a:r>
            <a:endParaRPr lang="en-US" sz="48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ea typeface="+mn-lt"/>
                <a:cs typeface="+mn-lt"/>
              </a:rPr>
              <a:t>*Learn creating keywords and variable first</a:t>
            </a:r>
            <a:endParaRPr lang="en-US" sz="2000"/>
          </a:p>
          <a:p>
            <a:pPr algn="l"/>
            <a:endParaRPr lang="en-US" sz="2000">
              <a:cs typeface="Calibri"/>
            </a:endParaRPr>
          </a:p>
        </p:txBody>
      </p:sp>
      <p:sp>
        <p:nvSpPr>
          <p:cNvPr id="15" name="Rectangle 1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4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69C5-6D47-89D9-689A-8B6A5631FA90}"/>
              </a:ext>
            </a:extLst>
          </p:cNvPr>
          <p:cNvSpPr>
            <a:spLocks noGrp="1"/>
          </p:cNvSpPr>
          <p:nvPr>
            <p:ph type="title"/>
          </p:nvPr>
        </p:nvSpPr>
        <p:spPr>
          <a:xfrm>
            <a:off x="838200" y="120710"/>
            <a:ext cx="10515600" cy="606696"/>
          </a:xfrm>
        </p:spPr>
        <p:txBody>
          <a:bodyPr>
            <a:normAutofit fontScale="90000"/>
          </a:bodyPr>
          <a:lstStyle/>
          <a:p>
            <a:r>
              <a:rPr lang="en-US">
                <a:ea typeface="+mj-lt"/>
                <a:cs typeface="+mj-lt"/>
              </a:rPr>
              <a:t>Steps:</a:t>
            </a:r>
            <a:endParaRPr lang="en-US"/>
          </a:p>
        </p:txBody>
      </p:sp>
      <p:sp>
        <p:nvSpPr>
          <p:cNvPr id="3" name="Content Placeholder 2">
            <a:extLst>
              <a:ext uri="{FF2B5EF4-FFF2-40B4-BE49-F238E27FC236}">
                <a16:creationId xmlns:a16="http://schemas.microsoft.com/office/drawing/2014/main" xmlns="" id="{23DA2C7A-E441-291A-D1AC-B0810D6749C1}"/>
              </a:ext>
            </a:extLst>
          </p:cNvPr>
          <p:cNvSpPr>
            <a:spLocks noGrp="1"/>
          </p:cNvSpPr>
          <p:nvPr>
            <p:ph idx="1"/>
          </p:nvPr>
        </p:nvSpPr>
        <p:spPr>
          <a:xfrm>
            <a:off x="277484" y="747324"/>
            <a:ext cx="11522014" cy="6105374"/>
          </a:xfrm>
        </p:spPr>
        <p:txBody>
          <a:bodyPr vert="horz" lIns="91440" tIns="45720" rIns="91440" bIns="45720" rtlCol="0" anchor="t">
            <a:normAutofit/>
          </a:bodyPr>
          <a:lstStyle/>
          <a:p>
            <a:pPr marL="514350" indent="-514350">
              <a:buAutoNum type="arabicPeriod"/>
            </a:pPr>
            <a:r>
              <a:rPr lang="en-US">
                <a:ea typeface="+mn-lt"/>
                <a:cs typeface="+mn-lt"/>
              </a:rPr>
              <a:t>Create test suite for data driven testing (exp: named as </a:t>
            </a:r>
            <a:r>
              <a:rPr lang="en-US" err="1">
                <a:ea typeface="+mn-lt"/>
                <a:cs typeface="+mn-lt"/>
              </a:rPr>
              <a:t>Datadriver</a:t>
            </a:r>
            <a:r>
              <a:rPr lang="en-US">
                <a:ea typeface="+mn-lt"/>
                <a:cs typeface="+mn-lt"/>
              </a:rPr>
              <a:t>)</a:t>
            </a:r>
            <a:endParaRPr lang="en-US">
              <a:cs typeface="Calibri" panose="020F0502020204030204"/>
            </a:endParaRPr>
          </a:p>
          <a:p>
            <a:pPr marL="514350" indent="-514350">
              <a:buAutoNum type="arabicPeriod"/>
            </a:pPr>
            <a:r>
              <a:rPr lang="en-US">
                <a:ea typeface="+mn-lt"/>
                <a:cs typeface="+mn-lt"/>
              </a:rPr>
              <a:t>Create test cases that represent data. For this example, create three test cases </a:t>
            </a: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endParaRPr lang="en-US">
              <a:ea typeface="+mn-lt"/>
              <a:cs typeface="+mn-lt"/>
            </a:endParaRPr>
          </a:p>
          <a:p>
            <a:pPr marL="514350" indent="-514350">
              <a:buAutoNum type="arabicPeriod"/>
            </a:pPr>
            <a:r>
              <a:rPr lang="en-US">
                <a:ea typeface="+mn-lt"/>
                <a:cs typeface="+mn-lt"/>
              </a:rPr>
              <a:t>Click on test case and click Edit tab. Inside test cases, put data value for testing. For example, each test cases have three data value such as first name, last name and email. Then, put data value to another test cases</a:t>
            </a:r>
            <a:endParaRPr lang="en-US">
              <a:cs typeface="Calibri"/>
            </a:endParaRPr>
          </a:p>
          <a:p>
            <a:pPr marL="514350" indent="-514350">
              <a:buAutoNum type="arabicPeriod"/>
            </a:pPr>
            <a:endParaRPr lang="en-US">
              <a:cs typeface="Calibri"/>
            </a:endParaRPr>
          </a:p>
        </p:txBody>
      </p:sp>
      <p:pic>
        <p:nvPicPr>
          <p:cNvPr id="4" name="Picture 4" descr="Graphical user interface, text&#10;&#10;Description automatically generated">
            <a:extLst>
              <a:ext uri="{FF2B5EF4-FFF2-40B4-BE49-F238E27FC236}">
                <a16:creationId xmlns:a16="http://schemas.microsoft.com/office/drawing/2014/main" xmlns="" id="{CA97E36B-F7E4-2625-507D-3D41F98F6F78}"/>
              </a:ext>
            </a:extLst>
          </p:cNvPr>
          <p:cNvPicPr>
            <a:picLocks noChangeAspect="1"/>
          </p:cNvPicPr>
          <p:nvPr/>
        </p:nvPicPr>
        <p:blipFill>
          <a:blip r:embed="rId2"/>
          <a:stretch>
            <a:fillRect/>
          </a:stretch>
        </p:blipFill>
        <p:spPr>
          <a:xfrm>
            <a:off x="4620703" y="1946785"/>
            <a:ext cx="2375499" cy="1469186"/>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xmlns="" id="{FB9B59BD-1108-7F1A-3B55-4E5A4DDEFF06}"/>
              </a:ext>
            </a:extLst>
          </p:cNvPr>
          <p:cNvPicPr>
            <a:picLocks noChangeAspect="1"/>
          </p:cNvPicPr>
          <p:nvPr/>
        </p:nvPicPr>
        <p:blipFill>
          <a:blip r:embed="rId3"/>
          <a:stretch>
            <a:fillRect/>
          </a:stretch>
        </p:blipFill>
        <p:spPr>
          <a:xfrm>
            <a:off x="4149306" y="5138031"/>
            <a:ext cx="3677728" cy="1355221"/>
          </a:xfrm>
          <a:prstGeom prst="rect">
            <a:avLst/>
          </a:prstGeom>
        </p:spPr>
      </p:pic>
    </p:spTree>
    <p:extLst>
      <p:ext uri="{BB962C8B-B14F-4D97-AF65-F5344CB8AC3E}">
        <p14:creationId xmlns:p14="http://schemas.microsoft.com/office/powerpoint/2010/main" val="272686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178FFF-65D5-31B2-8EE3-F354E09AC409}"/>
              </a:ext>
            </a:extLst>
          </p:cNvPr>
          <p:cNvSpPr>
            <a:spLocks noGrp="1"/>
          </p:cNvSpPr>
          <p:nvPr>
            <p:ph idx="1"/>
          </p:nvPr>
        </p:nvSpPr>
        <p:spPr>
          <a:xfrm>
            <a:off x="450012" y="445399"/>
            <a:ext cx="10903788" cy="5731564"/>
          </a:xfrm>
        </p:spPr>
        <p:txBody>
          <a:bodyPr vert="horz" lIns="91440" tIns="45720" rIns="91440" bIns="45720" rtlCol="0" anchor="t">
            <a:normAutofit/>
          </a:bodyPr>
          <a:lstStyle/>
          <a:p>
            <a:pPr marL="0" indent="0">
              <a:buNone/>
            </a:pPr>
            <a:r>
              <a:rPr lang="en-US">
                <a:ea typeface="+mn-lt"/>
                <a:cs typeface="+mn-lt"/>
              </a:rPr>
              <a:t>4. On </a:t>
            </a:r>
            <a:r>
              <a:rPr lang="en-US" err="1">
                <a:ea typeface="+mn-lt"/>
                <a:cs typeface="+mn-lt"/>
              </a:rPr>
              <a:t>Datadriven</a:t>
            </a:r>
            <a:r>
              <a:rPr lang="en-US">
                <a:ea typeface="+mn-lt"/>
                <a:cs typeface="+mn-lt"/>
              </a:rPr>
              <a:t> test suite, create Keywords (exp: named as DD add candidate)</a:t>
            </a:r>
            <a:endParaRPr lang="en-US">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5. Click on </a:t>
            </a:r>
            <a:r>
              <a:rPr lang="en-US" err="1">
                <a:ea typeface="+mn-lt"/>
                <a:cs typeface="+mn-lt"/>
              </a:rPr>
              <a:t>Datadriven</a:t>
            </a:r>
            <a:r>
              <a:rPr lang="en-US">
                <a:ea typeface="+mn-lt"/>
                <a:cs typeface="+mn-lt"/>
              </a:rPr>
              <a:t> and then click on Text Edit tab. </a:t>
            </a:r>
            <a:endParaRPr lang="en-US">
              <a:cs typeface="Calibri" panose="020F0502020204030204"/>
            </a:endParaRPr>
          </a:p>
          <a:p>
            <a:pPr marL="0" indent="0">
              <a:buNone/>
            </a:pPr>
            <a:r>
              <a:rPr lang="en-US">
                <a:ea typeface="+mn-lt"/>
                <a:cs typeface="+mn-lt"/>
              </a:rPr>
              <a:t>6. Under **Setting**, type </a:t>
            </a:r>
            <a:r>
              <a:rPr lang="en-US" i="1">
                <a:ea typeface="+mn-lt"/>
                <a:cs typeface="+mn-lt"/>
              </a:rPr>
              <a:t>Test Template  DD add candidate </a:t>
            </a:r>
            <a:r>
              <a:rPr lang="en-US">
                <a:ea typeface="+mn-lt"/>
                <a:cs typeface="+mn-lt"/>
              </a:rPr>
              <a:t>(name for keyword)</a:t>
            </a:r>
            <a:endParaRPr lang="en-US">
              <a:cs typeface="Calibri"/>
            </a:endParaRPr>
          </a:p>
          <a:p>
            <a:endParaRPr lang="en-US">
              <a:cs typeface="Calibri"/>
            </a:endParaRPr>
          </a:p>
        </p:txBody>
      </p:sp>
      <p:pic>
        <p:nvPicPr>
          <p:cNvPr id="4" name="Picture 4">
            <a:extLst>
              <a:ext uri="{FF2B5EF4-FFF2-40B4-BE49-F238E27FC236}">
                <a16:creationId xmlns:a16="http://schemas.microsoft.com/office/drawing/2014/main" xmlns="" id="{51B31902-9598-F702-0907-8352E9B90F3A}"/>
              </a:ext>
            </a:extLst>
          </p:cNvPr>
          <p:cNvPicPr>
            <a:picLocks noChangeAspect="1"/>
          </p:cNvPicPr>
          <p:nvPr/>
        </p:nvPicPr>
        <p:blipFill>
          <a:blip r:embed="rId2"/>
          <a:stretch>
            <a:fillRect/>
          </a:stretch>
        </p:blipFill>
        <p:spPr>
          <a:xfrm>
            <a:off x="4442783" y="1423269"/>
            <a:ext cx="3090772" cy="1437915"/>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xmlns="" id="{73A4CCA0-E660-33B8-47B0-5D3638E63468}"/>
              </a:ext>
            </a:extLst>
          </p:cNvPr>
          <p:cNvPicPr>
            <a:picLocks noChangeAspect="1"/>
          </p:cNvPicPr>
          <p:nvPr/>
        </p:nvPicPr>
        <p:blipFill>
          <a:blip r:embed="rId3"/>
          <a:stretch>
            <a:fillRect/>
          </a:stretch>
        </p:blipFill>
        <p:spPr>
          <a:xfrm>
            <a:off x="4537494" y="4615589"/>
            <a:ext cx="2743200" cy="1853767"/>
          </a:xfrm>
          <a:prstGeom prst="rect">
            <a:avLst/>
          </a:prstGeom>
        </p:spPr>
      </p:pic>
    </p:spTree>
    <p:extLst>
      <p:ext uri="{BB962C8B-B14F-4D97-AF65-F5344CB8AC3E}">
        <p14:creationId xmlns:p14="http://schemas.microsoft.com/office/powerpoint/2010/main" val="239235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628DB9-3252-1E12-5E2C-0D0A7B09059F}"/>
              </a:ext>
            </a:extLst>
          </p:cNvPr>
          <p:cNvSpPr>
            <a:spLocks noGrp="1"/>
          </p:cNvSpPr>
          <p:nvPr>
            <p:ph idx="1"/>
          </p:nvPr>
        </p:nvSpPr>
        <p:spPr>
          <a:xfrm>
            <a:off x="291861" y="502909"/>
            <a:ext cx="11061939" cy="5674054"/>
          </a:xfrm>
        </p:spPr>
        <p:txBody>
          <a:bodyPr vert="horz" lIns="91440" tIns="45720" rIns="91440" bIns="45720" rtlCol="0" anchor="t">
            <a:normAutofit/>
          </a:bodyPr>
          <a:lstStyle/>
          <a:p>
            <a:pPr marL="0" indent="0">
              <a:buNone/>
            </a:pPr>
            <a:r>
              <a:rPr lang="en-US">
                <a:ea typeface="+mn-lt"/>
                <a:cs typeface="+mn-lt"/>
              </a:rPr>
              <a:t>7. Under DD add candidate, type  </a:t>
            </a:r>
            <a:r>
              <a:rPr lang="en-US" i="1">
                <a:ea typeface="+mn-lt"/>
                <a:cs typeface="+mn-lt"/>
              </a:rPr>
              <a:t>[Arguments]  name of variables</a:t>
            </a:r>
            <a:r>
              <a:rPr lang="en-US">
                <a:ea typeface="+mn-lt"/>
                <a:cs typeface="+mn-lt"/>
              </a:rPr>
              <a:t> that will be used as following:</a:t>
            </a:r>
            <a:endParaRPr lang="en-US">
              <a:cs typeface="Calibri"/>
            </a:endParaRPr>
          </a:p>
          <a:p>
            <a:pPr marL="0" indent="0">
              <a:buNone/>
            </a:pPr>
            <a:endParaRPr lang="en-US">
              <a:cs typeface="Calibri"/>
            </a:endParaRPr>
          </a:p>
          <a:p>
            <a:pPr marL="0" indent="0">
              <a:buNone/>
            </a:pPr>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xmlns="" id="{BC461360-F35A-AF32-DBD4-039F6A21B51C}"/>
              </a:ext>
            </a:extLst>
          </p:cNvPr>
          <p:cNvPicPr>
            <a:picLocks noChangeAspect="1"/>
          </p:cNvPicPr>
          <p:nvPr/>
        </p:nvPicPr>
        <p:blipFill>
          <a:blip r:embed="rId2"/>
          <a:stretch>
            <a:fillRect/>
          </a:stretch>
        </p:blipFill>
        <p:spPr>
          <a:xfrm>
            <a:off x="2639683" y="2037485"/>
            <a:ext cx="7070784" cy="3990728"/>
          </a:xfrm>
          <a:prstGeom prst="rect">
            <a:avLst/>
          </a:prstGeom>
        </p:spPr>
      </p:pic>
    </p:spTree>
    <p:extLst>
      <p:ext uri="{BB962C8B-B14F-4D97-AF65-F5344CB8AC3E}">
        <p14:creationId xmlns:p14="http://schemas.microsoft.com/office/powerpoint/2010/main" val="2766164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BCE0E-013E-EAE8-E2EF-79C2D3C04EFA}"/>
              </a:ext>
            </a:extLst>
          </p:cNvPr>
          <p:cNvSpPr>
            <a:spLocks noGrp="1"/>
          </p:cNvSpPr>
          <p:nvPr>
            <p:ph type="title"/>
          </p:nvPr>
        </p:nvSpPr>
        <p:spPr>
          <a:xfrm>
            <a:off x="4965430" y="629268"/>
            <a:ext cx="6586491" cy="1286160"/>
          </a:xfrm>
        </p:spPr>
        <p:txBody>
          <a:bodyPr anchor="b">
            <a:normAutofit/>
          </a:bodyPr>
          <a:lstStyle/>
          <a:p>
            <a:r>
              <a:rPr lang="en-US" b="1">
                <a:ea typeface="+mj-lt"/>
                <a:cs typeface="+mj-lt"/>
              </a:rPr>
              <a:t>Benefit robot framework</a:t>
            </a:r>
            <a:endParaRPr lang="en-US"/>
          </a:p>
        </p:txBody>
      </p:sp>
      <p:sp>
        <p:nvSpPr>
          <p:cNvPr id="3" name="Content Placeholder 2">
            <a:extLst>
              <a:ext uri="{FF2B5EF4-FFF2-40B4-BE49-F238E27FC236}">
                <a16:creationId xmlns:a16="http://schemas.microsoft.com/office/drawing/2014/main" xmlns="" id="{5C8B86F7-2BCF-5C3D-C6F4-9AFAF71ECD8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It is open-source framework.</a:t>
            </a:r>
          </a:p>
          <a:p>
            <a:r>
              <a:rPr lang="en-US" sz="2000">
                <a:ea typeface="+mn-lt"/>
                <a:cs typeface="+mn-lt"/>
              </a:rPr>
              <a:t>It follows keyword driven, behaviour driven and data driven approach for writing test script.</a:t>
            </a:r>
          </a:p>
          <a:p>
            <a:r>
              <a:rPr lang="en-US" sz="2000">
                <a:ea typeface="+mn-lt"/>
                <a:cs typeface="+mn-lt"/>
              </a:rPr>
              <a:t>Robot Framework has very easy syntax and uses human readable keywords.</a:t>
            </a:r>
          </a:p>
          <a:p>
            <a:r>
              <a:rPr lang="en-US" sz="2000">
                <a:ea typeface="+mn-lt"/>
                <a:cs typeface="+mn-lt"/>
              </a:rPr>
              <a:t>It capabilities can be extended libraries implemented in Java and python.</a:t>
            </a:r>
          </a:p>
          <a:p>
            <a:r>
              <a:rPr lang="en-US" sz="2000">
                <a:ea typeface="+mn-lt"/>
                <a:cs typeface="+mn-lt"/>
              </a:rPr>
              <a:t>Robot framework is extensively used for RPA, Database, API automation &amp; Web automation.</a:t>
            </a:r>
          </a:p>
          <a:p>
            <a:r>
              <a:rPr lang="en-US" sz="2000">
                <a:ea typeface="+mn-lt"/>
                <a:cs typeface="+mn-lt"/>
              </a:rPr>
              <a:t>This is the only framework which comes with all industry standard framework features with very minimal coding.</a:t>
            </a:r>
            <a:endParaRPr lang="en-US" sz="2000">
              <a:cs typeface="Calibri"/>
            </a:endParaRPr>
          </a:p>
        </p:txBody>
      </p:sp>
      <p:pic>
        <p:nvPicPr>
          <p:cNvPr id="14" name="Picture 4" descr="A grey robot with  colourful buttons">
            <a:extLst>
              <a:ext uri="{FF2B5EF4-FFF2-40B4-BE49-F238E27FC236}">
                <a16:creationId xmlns:a16="http://schemas.microsoft.com/office/drawing/2014/main" xmlns="" id="{2E6BE4F7-63BE-8068-4DE4-13149D8D035B}"/>
              </a:ext>
            </a:extLst>
          </p:cNvPr>
          <p:cNvPicPr>
            <a:picLocks noChangeAspect="1"/>
          </p:cNvPicPr>
          <p:nvPr/>
        </p:nvPicPr>
        <p:blipFill rotWithShape="1">
          <a:blip r:embed="rId2"/>
          <a:srcRect l="45309" r="3996"/>
          <a:stretch/>
        </p:blipFill>
        <p:spPr>
          <a:xfrm>
            <a:off x="20" y="10"/>
            <a:ext cx="4635571" cy="6857990"/>
          </a:xfrm>
          <a:prstGeom prst="rect">
            <a:avLst/>
          </a:prstGeom>
          <a:effectLst/>
        </p:spPr>
      </p:pic>
      <p:cxnSp>
        <p:nvCxnSpPr>
          <p:cNvPr id="20" name="Straight Connector 19">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C39A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0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A44B69-95F3-5AE7-6840-5D349FB480F1}"/>
              </a:ext>
            </a:extLst>
          </p:cNvPr>
          <p:cNvSpPr>
            <a:spLocks noGrp="1"/>
          </p:cNvSpPr>
          <p:nvPr>
            <p:ph idx="1"/>
          </p:nvPr>
        </p:nvSpPr>
        <p:spPr>
          <a:xfrm>
            <a:off x="334993" y="546041"/>
            <a:ext cx="11018807" cy="5990355"/>
          </a:xfrm>
        </p:spPr>
        <p:txBody>
          <a:bodyPr vert="horz" lIns="91440" tIns="45720" rIns="91440" bIns="45720" rtlCol="0" anchor="t">
            <a:normAutofit/>
          </a:bodyPr>
          <a:lstStyle/>
          <a:p>
            <a:pPr>
              <a:buNone/>
            </a:pPr>
            <a:r>
              <a:rPr lang="en-US">
                <a:ea typeface="+mn-lt"/>
                <a:cs typeface="+mn-lt"/>
              </a:rPr>
              <a:t>8. Then, type steps (either on Edit or Test Edit tab) in </a:t>
            </a:r>
            <a:r>
              <a:rPr lang="en-US" i="1">
                <a:ea typeface="+mn-lt"/>
                <a:cs typeface="+mn-lt"/>
              </a:rPr>
              <a:t>DD add candidate</a:t>
            </a:r>
            <a:r>
              <a:rPr lang="en-US">
                <a:ea typeface="+mn-lt"/>
                <a:cs typeface="+mn-lt"/>
              </a:rPr>
              <a:t> keywords. For value, put name of variables on third columns for some steps as shown below:</a:t>
            </a:r>
          </a:p>
          <a:p>
            <a:pPr marL="0" indent="0">
              <a:buNone/>
            </a:pPr>
            <a:endParaRPr lang="en-US">
              <a:cs typeface="Calibri"/>
            </a:endParaRPr>
          </a:p>
          <a:p>
            <a:pPr marL="0" indent="0">
              <a:buNone/>
            </a:pPr>
            <a:endParaRPr lang="en-US">
              <a:cs typeface="Calibri"/>
            </a:endParaRPr>
          </a:p>
        </p:txBody>
      </p:sp>
      <p:pic>
        <p:nvPicPr>
          <p:cNvPr id="4" name="Picture 4" descr="Graphical user interface, application, table&#10;&#10;Description automatically generated">
            <a:extLst>
              <a:ext uri="{FF2B5EF4-FFF2-40B4-BE49-F238E27FC236}">
                <a16:creationId xmlns:a16="http://schemas.microsoft.com/office/drawing/2014/main" xmlns="" id="{88B5A41E-3DC4-9CD4-6461-5E679F75BE1F}"/>
              </a:ext>
            </a:extLst>
          </p:cNvPr>
          <p:cNvPicPr>
            <a:picLocks noChangeAspect="1"/>
          </p:cNvPicPr>
          <p:nvPr/>
        </p:nvPicPr>
        <p:blipFill>
          <a:blip r:embed="rId2"/>
          <a:stretch>
            <a:fillRect/>
          </a:stretch>
        </p:blipFill>
        <p:spPr>
          <a:xfrm>
            <a:off x="828137" y="1938854"/>
            <a:ext cx="3605841" cy="4676819"/>
          </a:xfrm>
          <a:prstGeom prst="rect">
            <a:avLst/>
          </a:prstGeom>
        </p:spPr>
      </p:pic>
      <p:pic>
        <p:nvPicPr>
          <p:cNvPr id="2" name="Picture 4" descr="Text&#10;&#10;Description automatically generated">
            <a:extLst>
              <a:ext uri="{FF2B5EF4-FFF2-40B4-BE49-F238E27FC236}">
                <a16:creationId xmlns:a16="http://schemas.microsoft.com/office/drawing/2014/main" xmlns="" id="{F5F4B3D7-752B-CB93-E758-28F76ED712E1}"/>
              </a:ext>
            </a:extLst>
          </p:cNvPr>
          <p:cNvPicPr>
            <a:picLocks noChangeAspect="1"/>
          </p:cNvPicPr>
          <p:nvPr/>
        </p:nvPicPr>
        <p:blipFill>
          <a:blip r:embed="rId3"/>
          <a:stretch>
            <a:fillRect/>
          </a:stretch>
        </p:blipFill>
        <p:spPr>
          <a:xfrm>
            <a:off x="4724400" y="2944002"/>
            <a:ext cx="6826369" cy="2407731"/>
          </a:xfrm>
          <a:prstGeom prst="rect">
            <a:avLst/>
          </a:prstGeom>
        </p:spPr>
      </p:pic>
    </p:spTree>
    <p:extLst>
      <p:ext uri="{BB962C8B-B14F-4D97-AF65-F5344CB8AC3E}">
        <p14:creationId xmlns:p14="http://schemas.microsoft.com/office/powerpoint/2010/main" val="4047679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3AAB13-5644-86D3-683D-FB47043F25AC}"/>
              </a:ext>
            </a:extLst>
          </p:cNvPr>
          <p:cNvSpPr>
            <a:spLocks noGrp="1"/>
          </p:cNvSpPr>
          <p:nvPr>
            <p:ph idx="1"/>
          </p:nvPr>
        </p:nvSpPr>
        <p:spPr>
          <a:xfrm>
            <a:off x="191219" y="603550"/>
            <a:ext cx="11162581" cy="5717186"/>
          </a:xfrm>
        </p:spPr>
        <p:txBody>
          <a:bodyPr vert="horz" lIns="91440" tIns="45720" rIns="91440" bIns="45720" rtlCol="0" anchor="t">
            <a:normAutofit/>
          </a:bodyPr>
          <a:lstStyle/>
          <a:p>
            <a:pPr>
              <a:buNone/>
            </a:pPr>
            <a:r>
              <a:rPr lang="en-US">
                <a:ea typeface="+mn-lt"/>
                <a:cs typeface="+mn-lt"/>
              </a:rPr>
              <a:t>9. Tick test cases.</a:t>
            </a:r>
            <a:endParaRPr lang="en-US"/>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10.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panose="020F0502020204030204"/>
            </a:endParaRPr>
          </a:p>
          <a:p>
            <a:pPr marL="0" indent="0">
              <a:buNone/>
            </a:pPr>
            <a:endParaRPr lang="en-US">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xmlns="" id="{7A5BD4F5-E31F-9034-5637-881CFBE5F2F3}"/>
              </a:ext>
            </a:extLst>
          </p:cNvPr>
          <p:cNvPicPr>
            <a:picLocks noChangeAspect="1"/>
          </p:cNvPicPr>
          <p:nvPr/>
        </p:nvPicPr>
        <p:blipFill>
          <a:blip r:embed="rId2"/>
          <a:stretch>
            <a:fillRect/>
          </a:stretch>
        </p:blipFill>
        <p:spPr>
          <a:xfrm>
            <a:off x="4595004" y="530268"/>
            <a:ext cx="4597879" cy="2145615"/>
          </a:xfrm>
          <a:prstGeom prst="rect">
            <a:avLst/>
          </a:prstGeom>
        </p:spPr>
      </p:pic>
    </p:spTree>
    <p:extLst>
      <p:ext uri="{BB962C8B-B14F-4D97-AF65-F5344CB8AC3E}">
        <p14:creationId xmlns:p14="http://schemas.microsoft.com/office/powerpoint/2010/main" val="3417450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a:bodyPr>
          <a:lstStyle/>
          <a:p>
            <a:pPr algn="l"/>
            <a:r>
              <a:rPr lang="en-US" sz="7200">
                <a:cs typeface="Calibri Light"/>
              </a:rPr>
              <a:t>Data Driven + BDD</a:t>
            </a:r>
            <a:endParaRPr lang="en-US" sz="720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a:ea typeface="+mn-lt"/>
                <a:cs typeface="+mn-lt"/>
              </a:rPr>
              <a:t>*Learn creating keywords and variable first</a:t>
            </a:r>
            <a:endParaRPr lang="en-US"/>
          </a:p>
          <a:p>
            <a:pPr algn="l"/>
            <a:endParaRPr lang="en-US">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2629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8CB35E-12D0-6814-72D2-E505A3EF7830}"/>
              </a:ext>
            </a:extLst>
          </p:cNvPr>
          <p:cNvSpPr>
            <a:spLocks noGrp="1"/>
          </p:cNvSpPr>
          <p:nvPr>
            <p:ph type="title"/>
          </p:nvPr>
        </p:nvSpPr>
        <p:spPr>
          <a:xfrm>
            <a:off x="648929" y="629266"/>
            <a:ext cx="3505495" cy="1622321"/>
          </a:xfrm>
        </p:spPr>
        <p:txBody>
          <a:bodyPr>
            <a:normAutofit/>
          </a:bodyPr>
          <a:lstStyle/>
          <a:p>
            <a:r>
              <a:rPr lang="en-US">
                <a:cs typeface="Calibri Light"/>
              </a:rPr>
              <a:t>Steps:</a:t>
            </a:r>
            <a:endParaRPr lang="en-US"/>
          </a:p>
        </p:txBody>
      </p:sp>
      <p:sp>
        <p:nvSpPr>
          <p:cNvPr id="3" name="Content Placeholder 2">
            <a:extLst>
              <a:ext uri="{FF2B5EF4-FFF2-40B4-BE49-F238E27FC236}">
                <a16:creationId xmlns:a16="http://schemas.microsoft.com/office/drawing/2014/main" xmlns="" id="{E8D7A0A0-EA38-EA5B-A40E-1E570746D9BA}"/>
              </a:ext>
            </a:extLst>
          </p:cNvPr>
          <p:cNvSpPr>
            <a:spLocks noGrp="1"/>
          </p:cNvSpPr>
          <p:nvPr>
            <p:ph idx="1"/>
          </p:nvPr>
        </p:nvSpPr>
        <p:spPr>
          <a:xfrm>
            <a:off x="648931" y="2438400"/>
            <a:ext cx="3505494" cy="3785419"/>
          </a:xfrm>
        </p:spPr>
        <p:txBody>
          <a:bodyPr vert="horz" lIns="91440" tIns="45720" rIns="91440" bIns="45720" rtlCol="0">
            <a:normAutofit/>
          </a:bodyPr>
          <a:lstStyle/>
          <a:p>
            <a:pPr marL="0" indent="0">
              <a:buNone/>
            </a:pPr>
            <a:r>
              <a:rPr lang="en-US" sz="1900">
                <a:ea typeface="+mn-lt"/>
                <a:cs typeface="+mn-lt"/>
              </a:rPr>
              <a:t>Take Success Add Candidate BDD for example</a:t>
            </a:r>
          </a:p>
          <a:p>
            <a:pPr marL="0" indent="0">
              <a:buNone/>
            </a:pPr>
            <a:endParaRPr lang="en-US" sz="1900">
              <a:ea typeface="+mn-lt"/>
              <a:cs typeface="+mn-lt"/>
            </a:endParaRPr>
          </a:p>
          <a:p>
            <a:pPr marL="0" indent="0">
              <a:buNone/>
            </a:pPr>
            <a:r>
              <a:rPr lang="en-US" sz="1900">
                <a:ea typeface="+mn-lt"/>
                <a:cs typeface="+mn-lt"/>
              </a:rPr>
              <a:t>1. Create new Test Suite which import StepDefinition resources file.</a:t>
            </a:r>
            <a:endParaRPr lang="en-US" sz="1900"/>
          </a:p>
          <a:p>
            <a:pPr marL="0" indent="0">
              <a:buNone/>
            </a:pPr>
            <a:r>
              <a:rPr lang="en-US" sz="1900">
                <a:ea typeface="+mn-lt"/>
                <a:cs typeface="+mn-lt"/>
              </a:rPr>
              <a:t>2. Create test cases that represent data (refer to 4 fill information).</a:t>
            </a:r>
            <a:endParaRPr lang="en-US" sz="1900"/>
          </a:p>
          <a:p>
            <a:pPr marL="0" indent="0">
              <a:buNone/>
            </a:pPr>
            <a:r>
              <a:rPr lang="en-US" sz="1900">
                <a:ea typeface="+mn-lt"/>
                <a:cs typeface="+mn-lt"/>
              </a:rPr>
              <a:t>3. Create Keywords and put argument and BDD step (from previous BDD test case)</a:t>
            </a:r>
            <a:endParaRPr lang="en-US" sz="1900"/>
          </a:p>
          <a:p>
            <a:pPr marL="0" indent="0">
              <a:buNone/>
            </a:pPr>
            <a:endParaRPr lang="en-US" sz="1900">
              <a:ea typeface="Calibri"/>
              <a:cs typeface="Calibri"/>
            </a:endParaRPr>
          </a:p>
          <a:p>
            <a:pPr marL="0" indent="0">
              <a:buNone/>
            </a:pPr>
            <a:endParaRPr lang="en-US" sz="1900">
              <a:ea typeface="Calibri"/>
              <a:cs typeface="Calibri"/>
            </a:endParaRPr>
          </a:p>
        </p:txBody>
      </p:sp>
      <p:sp>
        <p:nvSpPr>
          <p:cNvPr id="26" name="Rectangle 25">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xmlns="" id="{0BF35CFC-CEDC-1062-CEF1-4C60661E300D}"/>
              </a:ext>
            </a:extLst>
          </p:cNvPr>
          <p:cNvPicPr>
            <a:picLocks noChangeAspect="1"/>
          </p:cNvPicPr>
          <p:nvPr/>
        </p:nvPicPr>
        <p:blipFill>
          <a:blip r:embed="rId2"/>
          <a:stretch>
            <a:fillRect/>
          </a:stretch>
        </p:blipFill>
        <p:spPr>
          <a:xfrm>
            <a:off x="5405862" y="1094886"/>
            <a:ext cx="6019331" cy="4664982"/>
          </a:xfrm>
          <a:prstGeom prst="rect">
            <a:avLst/>
          </a:prstGeom>
          <a:effectLst/>
        </p:spPr>
      </p:pic>
    </p:spTree>
    <p:extLst>
      <p:ext uri="{BB962C8B-B14F-4D97-AF65-F5344CB8AC3E}">
        <p14:creationId xmlns:p14="http://schemas.microsoft.com/office/powerpoint/2010/main" val="21430280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3AF610A-0C89-B5CD-3B9E-3B771A4545F7}"/>
              </a:ext>
            </a:extLst>
          </p:cNvPr>
          <p:cNvSpPr>
            <a:spLocks noGrp="1"/>
          </p:cNvSpPr>
          <p:nvPr>
            <p:ph idx="1"/>
          </p:nvPr>
        </p:nvSpPr>
        <p:spPr>
          <a:xfrm>
            <a:off x="643469" y="1782981"/>
            <a:ext cx="4008384" cy="4393982"/>
          </a:xfrm>
        </p:spPr>
        <p:txBody>
          <a:bodyPr vert="horz" lIns="91440" tIns="45720" rIns="91440" bIns="45720" rtlCol="0" anchor="t">
            <a:normAutofit/>
          </a:bodyPr>
          <a:lstStyle/>
          <a:p>
            <a:pPr>
              <a:buNone/>
            </a:pPr>
            <a:r>
              <a:rPr lang="en-US" sz="2000">
                <a:ea typeface="+mn-lt"/>
                <a:cs typeface="+mn-lt"/>
              </a:rPr>
              <a:t>4. We want step 'I fill information' be used for data driven. So, recall </a:t>
            </a:r>
            <a:r>
              <a:rPr lang="en-US" sz="2000" u="sng">
                <a:ea typeface="+mn-lt"/>
                <a:cs typeface="+mn-lt"/>
              </a:rPr>
              <a:t>create keywords file will variable</a:t>
            </a:r>
            <a:r>
              <a:rPr lang="en-US" sz="2000">
                <a:ea typeface="+mn-lt"/>
                <a:cs typeface="+mn-lt"/>
              </a:rPr>
              <a:t> and create keywords file and name it as</a:t>
            </a:r>
            <a:endParaRPr lang="en-US"/>
          </a:p>
          <a:p>
            <a:pPr>
              <a:buNone/>
            </a:pPr>
            <a:r>
              <a:rPr lang="en-US" sz="2000">
                <a:ea typeface="+mn-lt"/>
                <a:cs typeface="+mn-lt"/>
              </a:rPr>
              <a:t> 'I fill information ${</a:t>
            </a:r>
            <a:r>
              <a:rPr lang="en-US" sz="2000" err="1">
                <a:ea typeface="+mn-lt"/>
                <a:cs typeface="+mn-lt"/>
              </a:rPr>
              <a:t>firstname</a:t>
            </a:r>
            <a:r>
              <a:rPr lang="en-US" sz="2000">
                <a:ea typeface="+mn-lt"/>
                <a:cs typeface="+mn-lt"/>
              </a:rPr>
              <a:t>}, ${</a:t>
            </a:r>
            <a:r>
              <a:rPr lang="en-US" sz="2000" err="1">
                <a:ea typeface="+mn-lt"/>
                <a:cs typeface="+mn-lt"/>
              </a:rPr>
              <a:t>lastname</a:t>
            </a:r>
            <a:r>
              <a:rPr lang="en-US" sz="2000">
                <a:ea typeface="+mn-lt"/>
                <a:cs typeface="+mn-lt"/>
              </a:rPr>
              <a:t>} and ${email}'</a:t>
            </a:r>
            <a:endParaRPr lang="en-US"/>
          </a:p>
          <a:p>
            <a:pPr>
              <a:buNone/>
            </a:pPr>
            <a:r>
              <a:rPr lang="en-US" sz="2000">
                <a:ea typeface="+mn-lt"/>
                <a:cs typeface="+mn-lt"/>
              </a:rPr>
              <a:t>5. Inside Keywords file, change value (in third column and row that involve only) into name of variable</a:t>
            </a:r>
            <a:endParaRPr lang="en-US"/>
          </a:p>
          <a:p>
            <a:pPr marL="0" indent="0">
              <a:buNone/>
            </a:pPr>
            <a:endParaRPr lang="en-US" sz="2000">
              <a:ea typeface="Calibri" panose="020F0502020204030204"/>
              <a:cs typeface="Calibri" panose="020F0502020204030204"/>
            </a:endParaRPr>
          </a:p>
        </p:txBody>
      </p:sp>
      <p:grpSp>
        <p:nvGrpSpPr>
          <p:cNvPr id="32" name="Group 3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10;&#10;Description automatically generated">
            <a:extLst>
              <a:ext uri="{FF2B5EF4-FFF2-40B4-BE49-F238E27FC236}">
                <a16:creationId xmlns:a16="http://schemas.microsoft.com/office/drawing/2014/main" xmlns="" id="{64F701C8-E1FD-60A6-BA36-563D7C57BC54}"/>
              </a:ext>
            </a:extLst>
          </p:cNvPr>
          <p:cNvPicPr>
            <a:picLocks noChangeAspect="1"/>
          </p:cNvPicPr>
          <p:nvPr/>
        </p:nvPicPr>
        <p:blipFill>
          <a:blip r:embed="rId2"/>
          <a:stretch>
            <a:fillRect/>
          </a:stretch>
        </p:blipFill>
        <p:spPr>
          <a:xfrm>
            <a:off x="5241985" y="1556476"/>
            <a:ext cx="6668218" cy="3745048"/>
          </a:xfrm>
          <a:prstGeom prst="rect">
            <a:avLst/>
          </a:prstGeom>
        </p:spPr>
      </p:pic>
    </p:spTree>
    <p:extLst>
      <p:ext uri="{BB962C8B-B14F-4D97-AF65-F5344CB8AC3E}">
        <p14:creationId xmlns:p14="http://schemas.microsoft.com/office/powerpoint/2010/main" val="417346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FEB3D6-AA69-2587-7AE4-9FCD0004C13E}"/>
              </a:ext>
            </a:extLst>
          </p:cNvPr>
          <p:cNvSpPr>
            <a:spLocks noGrp="1"/>
          </p:cNvSpPr>
          <p:nvPr>
            <p:ph idx="1"/>
          </p:nvPr>
        </p:nvSpPr>
        <p:spPr>
          <a:xfrm>
            <a:off x="205597" y="474154"/>
            <a:ext cx="11752052" cy="5961601"/>
          </a:xfrm>
        </p:spPr>
        <p:txBody>
          <a:bodyPr vert="horz" lIns="91440" tIns="45720" rIns="91440" bIns="45720" rtlCol="0" anchor="t">
            <a:normAutofit lnSpcReduction="10000"/>
          </a:bodyPr>
          <a:lstStyle/>
          <a:p>
            <a:pPr marL="0" indent="0">
              <a:buNone/>
            </a:pPr>
            <a:r>
              <a:rPr lang="en-US">
                <a:ea typeface="+mn-lt"/>
                <a:cs typeface="Calibri"/>
              </a:rPr>
              <a:t>7</a:t>
            </a:r>
            <a:r>
              <a:rPr lang="en-US">
                <a:ea typeface="+mn-lt"/>
                <a:cs typeface="+mn-lt"/>
              </a:rPr>
              <a:t>. Go back to Test Suite. Change 'I fill information' into </a:t>
            </a:r>
            <a:endParaRPr lang="en-US"/>
          </a:p>
          <a:p>
            <a:pPr>
              <a:buNone/>
            </a:pPr>
            <a:endParaRPr lang="en-US">
              <a:ea typeface="+mn-lt"/>
              <a:cs typeface="+mn-lt"/>
            </a:endParaRPr>
          </a:p>
          <a:p>
            <a:pPr>
              <a:buNone/>
            </a:pPr>
            <a:r>
              <a:rPr lang="en-US">
                <a:ea typeface="+mn-lt"/>
                <a:cs typeface="+mn-lt"/>
              </a:rPr>
              <a:t>'I fill information </a:t>
            </a:r>
            <a:r>
              <a:rPr lang="en-US" u="sng">
                <a:ea typeface="+mn-lt"/>
                <a:cs typeface="+mn-lt"/>
              </a:rPr>
              <a:t>${</a:t>
            </a:r>
            <a:r>
              <a:rPr lang="en-US" u="sng" err="1">
                <a:ea typeface="+mn-lt"/>
                <a:cs typeface="+mn-lt"/>
              </a:rPr>
              <a:t>dd_fname</a:t>
            </a:r>
            <a:r>
              <a:rPr lang="en-US" u="sng">
                <a:ea typeface="+mn-lt"/>
                <a:cs typeface="+mn-lt"/>
              </a:rPr>
              <a:t>}</a:t>
            </a:r>
            <a:r>
              <a:rPr lang="en-US">
                <a:ea typeface="+mn-lt"/>
                <a:cs typeface="+mn-lt"/>
              </a:rPr>
              <a:t>,</a:t>
            </a:r>
            <a:r>
              <a:rPr lang="en-US" u="sng">
                <a:ea typeface="+mn-lt"/>
                <a:cs typeface="+mn-lt"/>
              </a:rPr>
              <a:t> ${</a:t>
            </a:r>
            <a:r>
              <a:rPr lang="en-US" u="sng" err="1">
                <a:ea typeface="+mn-lt"/>
                <a:cs typeface="+mn-lt"/>
              </a:rPr>
              <a:t>dd_lname</a:t>
            </a:r>
            <a:r>
              <a:rPr lang="en-US" u="sng">
                <a:ea typeface="+mn-lt"/>
                <a:cs typeface="+mn-lt"/>
              </a:rPr>
              <a:t>}</a:t>
            </a:r>
            <a:r>
              <a:rPr lang="en-US">
                <a:ea typeface="+mn-lt"/>
                <a:cs typeface="+mn-lt"/>
              </a:rPr>
              <a:t> and </a:t>
            </a:r>
            <a:r>
              <a:rPr lang="en-US" u="sng">
                <a:ea typeface="+mn-lt"/>
                <a:cs typeface="+mn-lt"/>
              </a:rPr>
              <a:t>${</a:t>
            </a:r>
            <a:r>
              <a:rPr lang="en-US" u="sng" err="1">
                <a:ea typeface="+mn-lt"/>
                <a:cs typeface="+mn-lt"/>
              </a:rPr>
              <a:t>dd_email</a:t>
            </a:r>
            <a:r>
              <a:rPr lang="en-US" u="sng">
                <a:ea typeface="+mn-lt"/>
                <a:cs typeface="+mn-lt"/>
              </a:rPr>
              <a:t>}</a:t>
            </a:r>
            <a:r>
              <a:rPr lang="en-US">
                <a:ea typeface="+mn-lt"/>
                <a:cs typeface="+mn-lt"/>
              </a:rPr>
              <a:t>' </a:t>
            </a:r>
            <a:endParaRPr lang="en-US">
              <a:cs typeface="Calibri"/>
            </a:endParaRPr>
          </a:p>
          <a:p>
            <a:pPr>
              <a:buNone/>
            </a:pPr>
            <a:r>
              <a:rPr lang="en-US">
                <a:ea typeface="+mn-lt"/>
                <a:cs typeface="+mn-lt"/>
              </a:rPr>
              <a:t>Note: name of variables must be same with argument variable</a:t>
            </a: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endParaRPr lang="en-US">
              <a:ea typeface="+mn-lt"/>
              <a:cs typeface="+mn-lt"/>
            </a:endParaRPr>
          </a:p>
          <a:p>
            <a:pPr>
              <a:buNone/>
            </a:pPr>
            <a:r>
              <a:rPr lang="en-US">
                <a:ea typeface="+mn-lt"/>
                <a:cs typeface="+mn-lt"/>
              </a:rPr>
              <a:t>8. Go to </a:t>
            </a:r>
            <a:r>
              <a:rPr lang="en-US" i="1">
                <a:ea typeface="+mn-lt"/>
                <a:cs typeface="+mn-lt"/>
              </a:rPr>
              <a:t>Run</a:t>
            </a:r>
            <a:r>
              <a:rPr lang="en-US">
                <a:ea typeface="+mn-lt"/>
                <a:cs typeface="+mn-lt"/>
              </a:rPr>
              <a:t> tab, and then click </a:t>
            </a:r>
            <a:r>
              <a:rPr lang="en-US" i="1">
                <a:ea typeface="+mn-lt"/>
                <a:cs typeface="+mn-lt"/>
              </a:rPr>
              <a:t>Start</a:t>
            </a:r>
            <a:r>
              <a:rPr lang="en-US">
                <a:ea typeface="+mn-lt"/>
                <a:cs typeface="+mn-lt"/>
              </a:rPr>
              <a:t> . It runs ticked test cases.</a:t>
            </a:r>
            <a:endParaRPr lang="en-US">
              <a:cs typeface="Calibri"/>
            </a:endParaRPr>
          </a:p>
          <a:p>
            <a:pPr marL="0" indent="0">
              <a:buNone/>
            </a:pPr>
            <a:endParaRPr lang="en-US">
              <a:ea typeface="+mn-lt"/>
              <a:cs typeface="+mn-lt"/>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4" descr="Text&#10;&#10;Description automatically generated">
            <a:extLst>
              <a:ext uri="{FF2B5EF4-FFF2-40B4-BE49-F238E27FC236}">
                <a16:creationId xmlns:a16="http://schemas.microsoft.com/office/drawing/2014/main" xmlns="" id="{DCDACC23-B34C-7170-8698-36B22CB8A140}"/>
              </a:ext>
            </a:extLst>
          </p:cNvPr>
          <p:cNvPicPr>
            <a:picLocks noChangeAspect="1"/>
          </p:cNvPicPr>
          <p:nvPr/>
        </p:nvPicPr>
        <p:blipFill>
          <a:blip r:embed="rId2"/>
          <a:stretch>
            <a:fillRect/>
          </a:stretch>
        </p:blipFill>
        <p:spPr>
          <a:xfrm>
            <a:off x="1101306" y="2862927"/>
            <a:ext cx="8767312" cy="2081052"/>
          </a:xfrm>
          <a:prstGeom prst="rect">
            <a:avLst/>
          </a:prstGeom>
        </p:spPr>
      </p:pic>
    </p:spTree>
    <p:extLst>
      <p:ext uri="{BB962C8B-B14F-4D97-AF65-F5344CB8AC3E}">
        <p14:creationId xmlns:p14="http://schemas.microsoft.com/office/powerpoint/2010/main" val="2735004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475749F-F487-4EFB-ABC7-C1359590E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EED7F14-4046-81B3-D594-1EECDE4734C6}"/>
              </a:ext>
            </a:extLst>
          </p:cNvPr>
          <p:cNvSpPr>
            <a:spLocks noGrp="1"/>
          </p:cNvSpPr>
          <p:nvPr>
            <p:ph type="ctrTitle"/>
          </p:nvPr>
        </p:nvSpPr>
        <p:spPr>
          <a:xfrm>
            <a:off x="880281" y="921452"/>
            <a:ext cx="4985018" cy="3268639"/>
          </a:xfrm>
        </p:spPr>
        <p:txBody>
          <a:bodyPr anchor="b">
            <a:normAutofit fontScale="90000"/>
          </a:bodyPr>
          <a:lstStyle/>
          <a:p>
            <a:pPr algn="l"/>
            <a:r>
              <a:rPr lang="en-US" sz="7200" dirty="0">
                <a:cs typeface="Calibri Light"/>
              </a:rPr>
              <a:t>Data Driven </a:t>
            </a:r>
            <a:r>
              <a:rPr lang="en-US" sz="7200" dirty="0" smtClean="0">
                <a:cs typeface="Calibri Light"/>
              </a:rPr>
              <a:t>Using External Test Data </a:t>
            </a:r>
            <a:endParaRPr lang="en-US" sz="7200" dirty="0"/>
          </a:p>
        </p:txBody>
      </p:sp>
      <p:sp>
        <p:nvSpPr>
          <p:cNvPr id="3" name="Subtitle 2">
            <a:extLst>
              <a:ext uri="{FF2B5EF4-FFF2-40B4-BE49-F238E27FC236}">
                <a16:creationId xmlns:a16="http://schemas.microsoft.com/office/drawing/2014/main" xmlns="" id="{47DB6759-765C-D49E-4AE9-8B6A6996A0C0}"/>
              </a:ext>
            </a:extLst>
          </p:cNvPr>
          <p:cNvSpPr>
            <a:spLocks noGrp="1"/>
          </p:cNvSpPr>
          <p:nvPr>
            <p:ph type="subTitle" idx="1"/>
          </p:nvPr>
        </p:nvSpPr>
        <p:spPr>
          <a:xfrm>
            <a:off x="880281" y="4285129"/>
            <a:ext cx="4985017" cy="1420409"/>
          </a:xfrm>
        </p:spPr>
        <p:txBody>
          <a:bodyPr vert="horz" lIns="91440" tIns="45720" rIns="91440" bIns="45720" rtlCol="0" anchor="t">
            <a:normAutofit/>
          </a:bodyPr>
          <a:lstStyle/>
          <a:p>
            <a:pPr algn="l"/>
            <a:r>
              <a:rPr lang="en-US" dirty="0" smtClean="0">
                <a:ea typeface="+mn-lt"/>
                <a:cs typeface="+mn-lt"/>
              </a:rPr>
              <a:t>Example: Excel, csv</a:t>
            </a:r>
            <a:endParaRPr lang="en-US" dirty="0"/>
          </a:p>
          <a:p>
            <a:pPr algn="l"/>
            <a:endParaRPr lang="en-US" dirty="0">
              <a:cs typeface="Calibri"/>
            </a:endParaRPr>
          </a:p>
        </p:txBody>
      </p:sp>
      <p:sp>
        <p:nvSpPr>
          <p:cNvPr id="10" name="Freeform: Shape 9">
            <a:extLst>
              <a:ext uri="{FF2B5EF4-FFF2-40B4-BE49-F238E27FC236}">
                <a16:creationId xmlns:a16="http://schemas.microsoft.com/office/drawing/2014/main" xmlns="" id="{16D6FAA8-41A5-46EA-A8AB-E9D2754A6F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3774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MY" dirty="0" smtClean="0"/>
              <a:t>NOTE:</a:t>
            </a:r>
            <a:endParaRPr lang="en-MY" dirty="0"/>
          </a:p>
        </p:txBody>
      </p:sp>
      <p:sp>
        <p:nvSpPr>
          <p:cNvPr id="3" name="Content Placeholder 2"/>
          <p:cNvSpPr>
            <a:spLocks noGrp="1"/>
          </p:cNvSpPr>
          <p:nvPr>
            <p:ph idx="1"/>
          </p:nvPr>
        </p:nvSpPr>
        <p:spPr/>
        <p:txBody>
          <a:bodyPr/>
          <a:lstStyle/>
          <a:p>
            <a:r>
              <a:rPr lang="en-MY" dirty="0" smtClean="0"/>
              <a:t>To apply it, you can use RIDE for this task is not recommended. </a:t>
            </a:r>
          </a:p>
          <a:p>
            <a:r>
              <a:rPr lang="en-MY" dirty="0" smtClean="0"/>
              <a:t>Need to use Python IDE, e.g. </a:t>
            </a:r>
            <a:r>
              <a:rPr lang="en-MY" dirty="0" err="1" smtClean="0"/>
              <a:t>PyCharm</a:t>
            </a:r>
            <a:r>
              <a:rPr lang="en-MY" dirty="0" smtClean="0"/>
              <a:t>, Jupiter</a:t>
            </a:r>
          </a:p>
          <a:p>
            <a:endParaRPr lang="en-MY" dirty="0"/>
          </a:p>
          <a:p>
            <a:endParaRPr lang="en-MY" dirty="0" smtClean="0"/>
          </a:p>
          <a:p>
            <a:r>
              <a:rPr lang="en-MY" dirty="0" smtClean="0"/>
              <a:t>Install </a:t>
            </a:r>
            <a:r>
              <a:rPr lang="en-MY" dirty="0" err="1" smtClean="0"/>
              <a:t>DataDriver</a:t>
            </a:r>
            <a:r>
              <a:rPr lang="en-MY" dirty="0" smtClean="0"/>
              <a:t> library on command prompt by typing </a:t>
            </a:r>
            <a:br>
              <a:rPr lang="en-MY" dirty="0" smtClean="0"/>
            </a:br>
            <a:r>
              <a:rPr lang="en-MY" dirty="0"/>
              <a:t/>
            </a:r>
            <a:br>
              <a:rPr lang="en-MY" dirty="0"/>
            </a:br>
            <a:r>
              <a:rPr lang="en-MY" dirty="0"/>
              <a:t>pip install --upgrade </a:t>
            </a:r>
            <a:r>
              <a:rPr lang="en-MY" dirty="0" err="1"/>
              <a:t>robotframework-datadriver</a:t>
            </a:r>
            <a:r>
              <a:rPr lang="en-MY" dirty="0"/>
              <a:t>[XLS]</a:t>
            </a:r>
          </a:p>
        </p:txBody>
      </p:sp>
    </p:spTree>
    <p:extLst>
      <p:ext uri="{BB962C8B-B14F-4D97-AF65-F5344CB8AC3E}">
        <p14:creationId xmlns:p14="http://schemas.microsoft.com/office/powerpoint/2010/main" val="40924434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Steps:</a:t>
            </a:r>
            <a:endParaRPr lang="en-MY" dirty="0"/>
          </a:p>
        </p:txBody>
      </p:sp>
      <p:sp>
        <p:nvSpPr>
          <p:cNvPr id="3" name="Content Placeholder 2"/>
          <p:cNvSpPr>
            <a:spLocks noGrp="1"/>
          </p:cNvSpPr>
          <p:nvPr>
            <p:ph idx="1"/>
          </p:nvPr>
        </p:nvSpPr>
        <p:spPr/>
        <p:txBody>
          <a:bodyPr/>
          <a:lstStyle/>
          <a:p>
            <a:pPr marL="0" indent="0">
              <a:buNone/>
            </a:pPr>
            <a:r>
              <a:rPr lang="en-MY" dirty="0" smtClean="0"/>
              <a:t>Just using previous BDD + DD script.</a:t>
            </a:r>
            <a:endParaRPr lang="en-MY" dirty="0"/>
          </a:p>
          <a:p>
            <a:pPr marL="514350" indent="-514350">
              <a:buFont typeface="+mj-lt"/>
              <a:buAutoNum type="arabicPeriod"/>
            </a:pPr>
            <a:r>
              <a:rPr lang="en-MY" dirty="0" smtClean="0"/>
              <a:t>Set </a:t>
            </a:r>
            <a:r>
              <a:rPr lang="en-MY" dirty="0" err="1" smtClean="0"/>
              <a:t>DataDriver</a:t>
            </a:r>
            <a:r>
              <a:rPr lang="en-MY" dirty="0" smtClean="0"/>
              <a:t> (need to install pip library first) at Test Suite Setting by following code:</a:t>
            </a:r>
            <a:br>
              <a:rPr lang="en-MY" dirty="0" smtClean="0"/>
            </a:br>
            <a:r>
              <a:rPr lang="en-MY" dirty="0" smtClean="0"/>
              <a:t/>
            </a:r>
            <a:br>
              <a:rPr lang="en-MY" dirty="0" smtClean="0"/>
            </a:br>
            <a:r>
              <a:rPr lang="en-MY" dirty="0" smtClean="0"/>
              <a:t/>
            </a:r>
            <a:br>
              <a:rPr lang="en-MY" dirty="0" smtClean="0"/>
            </a:br>
            <a:r>
              <a:rPr lang="en-MY" dirty="0" smtClean="0"/>
              <a:t>					(name</a:t>
            </a:r>
          </a:p>
          <a:p>
            <a:pPr marL="0" indent="0">
              <a:buNone/>
            </a:pPr>
            <a:r>
              <a:rPr lang="en-MY" dirty="0"/>
              <a:t>	</a:t>
            </a:r>
            <a:r>
              <a:rPr lang="en-MY" dirty="0" smtClean="0"/>
              <a:t>				(name of file)</a:t>
            </a:r>
          </a:p>
          <a:p>
            <a:pPr marL="0" indent="0">
              <a:buNone/>
            </a:pPr>
            <a:endParaRPr lang="en-MY" dirty="0" smtClean="0"/>
          </a:p>
          <a:p>
            <a:pPr marL="0" indent="0">
              <a:buNone/>
            </a:pPr>
            <a:r>
              <a:rPr lang="en-MY" dirty="0" smtClean="0"/>
              <a:t>* Make sure file is store with same folder of Test Suite</a:t>
            </a:r>
          </a:p>
        </p:txBody>
      </p:sp>
      <p:pic>
        <p:nvPicPr>
          <p:cNvPr id="4" name="Picture 3"/>
          <p:cNvPicPr>
            <a:picLocks noChangeAspect="1"/>
          </p:cNvPicPr>
          <p:nvPr/>
        </p:nvPicPr>
        <p:blipFill>
          <a:blip r:embed="rId2"/>
          <a:stretch>
            <a:fillRect/>
          </a:stretch>
        </p:blipFill>
        <p:spPr>
          <a:xfrm>
            <a:off x="1405656" y="3896363"/>
            <a:ext cx="9820288" cy="540726"/>
          </a:xfrm>
          <a:prstGeom prst="rect">
            <a:avLst/>
          </a:prstGeom>
        </p:spPr>
      </p:pic>
    </p:spTree>
    <p:extLst>
      <p:ext uri="{BB962C8B-B14F-4D97-AF65-F5344CB8AC3E}">
        <p14:creationId xmlns:p14="http://schemas.microsoft.com/office/powerpoint/2010/main" val="4172239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pPr marL="514350" indent="-514350">
              <a:buFont typeface="+mj-lt"/>
              <a:buAutoNum type="arabicPeriod" startAt="2"/>
            </a:pPr>
            <a:r>
              <a:rPr lang="en-MY" dirty="0" smtClean="0"/>
              <a:t>On excel file, write name of variable (with </a:t>
            </a:r>
            <a:r>
              <a:rPr lang="en-MY" dirty="0" err="1" smtClean="0"/>
              <a:t>Robotframework</a:t>
            </a:r>
            <a:r>
              <a:rPr lang="en-MY" dirty="0" smtClean="0"/>
              <a:t> format) on first column:</a:t>
            </a:r>
          </a:p>
          <a:p>
            <a:pPr marL="514350" indent="-514350">
              <a:buFont typeface="+mj-lt"/>
              <a:buAutoNum type="arabicPeriod" startAt="2"/>
            </a:pPr>
            <a:endParaRPr lang="en-MY" dirty="0"/>
          </a:p>
        </p:txBody>
      </p:sp>
      <p:pic>
        <p:nvPicPr>
          <p:cNvPr id="5" name="Picture 4"/>
          <p:cNvPicPr>
            <a:picLocks noChangeAspect="1"/>
          </p:cNvPicPr>
          <p:nvPr/>
        </p:nvPicPr>
        <p:blipFill>
          <a:blip r:embed="rId2"/>
          <a:stretch>
            <a:fillRect/>
          </a:stretch>
        </p:blipFill>
        <p:spPr>
          <a:xfrm>
            <a:off x="1995355" y="2967413"/>
            <a:ext cx="6830153" cy="1634567"/>
          </a:xfrm>
          <a:prstGeom prst="rect">
            <a:avLst/>
          </a:prstGeom>
        </p:spPr>
      </p:pic>
    </p:spTree>
    <p:extLst>
      <p:ext uri="{BB962C8B-B14F-4D97-AF65-F5344CB8AC3E}">
        <p14:creationId xmlns:p14="http://schemas.microsoft.com/office/powerpoint/2010/main" val="377699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F8BB0E-0BB4-644B-EB6C-C4D62D0CD69F}"/>
              </a:ext>
            </a:extLst>
          </p:cNvPr>
          <p:cNvSpPr>
            <a:spLocks noGrp="1"/>
          </p:cNvSpPr>
          <p:nvPr>
            <p:ph type="title"/>
          </p:nvPr>
        </p:nvSpPr>
        <p:spPr>
          <a:xfrm>
            <a:off x="466722" y="1714615"/>
            <a:ext cx="3201366" cy="3387497"/>
          </a:xfrm>
        </p:spPr>
        <p:txBody>
          <a:bodyPr anchor="b">
            <a:normAutofit/>
          </a:bodyPr>
          <a:lstStyle/>
          <a:p>
            <a:pPr algn="r"/>
            <a:r>
              <a:rPr lang="en-US" sz="4000" b="1">
                <a:solidFill>
                  <a:srgbClr val="FFFFFF"/>
                </a:solidFill>
                <a:latin typeface="Calibri"/>
                <a:cs typeface="Calibri"/>
              </a:rPr>
              <a:t>Limitation robot framework for automation testing</a:t>
            </a:r>
            <a:r>
              <a:rPr lang="en-US" sz="4000">
                <a:solidFill>
                  <a:srgbClr val="FFFFFF"/>
                </a:solidFill>
                <a:latin typeface="Calibri"/>
                <a:cs typeface="Calibri"/>
              </a:rPr>
              <a:t> </a:t>
            </a:r>
            <a:endParaRPr lang="en-US" sz="4000">
              <a:solidFill>
                <a:srgbClr val="FFFFFF"/>
              </a:solidFill>
            </a:endParaRPr>
          </a:p>
        </p:txBody>
      </p:sp>
      <p:sp>
        <p:nvSpPr>
          <p:cNvPr id="3" name="Content Placeholder 2">
            <a:extLst>
              <a:ext uri="{FF2B5EF4-FFF2-40B4-BE49-F238E27FC236}">
                <a16:creationId xmlns:a16="http://schemas.microsoft.com/office/drawing/2014/main" xmlns="" id="{55B1193F-70C5-FAF9-4614-79C630A04F1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Robot framework does not support parallel execution</a:t>
            </a:r>
          </a:p>
          <a:p>
            <a:r>
              <a:rPr lang="en-US" sz="2000">
                <a:ea typeface="+mn-lt"/>
                <a:cs typeface="+mn-lt"/>
              </a:rPr>
              <a:t>Hard to customize html report</a:t>
            </a:r>
            <a:endParaRPr lang="en-US"/>
          </a:p>
          <a:p>
            <a:r>
              <a:rPr lang="en-US" sz="2000">
                <a:ea typeface="+mn-lt"/>
                <a:cs typeface="+mn-lt"/>
              </a:rPr>
              <a:t>Robot framework is hard to maintain</a:t>
            </a:r>
            <a:endParaRPr lang="en-US"/>
          </a:p>
          <a:p>
            <a:r>
              <a:rPr lang="en-US" sz="2000">
                <a:ea typeface="+mn-lt"/>
                <a:cs typeface="+mn-lt"/>
              </a:rPr>
              <a:t>Some error are difficult to debug</a:t>
            </a:r>
            <a:endParaRPr lang="en-US"/>
          </a:p>
          <a:p>
            <a:r>
              <a:rPr lang="en-US" sz="2000">
                <a:ea typeface="+mn-lt"/>
                <a:cs typeface="+mn-lt"/>
              </a:rPr>
              <a:t>Robot framework has strict indentation rules</a:t>
            </a:r>
            <a:endParaRPr lang="en-US"/>
          </a:p>
          <a:p>
            <a:pPr marL="457200" indent="-457200"/>
            <a:endParaRPr lang="en-US" sz="2000">
              <a:cs typeface="Calibri"/>
            </a:endParaRPr>
          </a:p>
        </p:txBody>
      </p:sp>
    </p:spTree>
    <p:extLst>
      <p:ext uri="{BB962C8B-B14F-4D97-AF65-F5344CB8AC3E}">
        <p14:creationId xmlns:p14="http://schemas.microsoft.com/office/powerpoint/2010/main" val="20332356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4852"/>
            <a:ext cx="10515600" cy="6633147"/>
          </a:xfrm>
        </p:spPr>
        <p:txBody>
          <a:bodyPr/>
          <a:lstStyle/>
          <a:p>
            <a:pPr marL="514350" indent="-514350">
              <a:buFont typeface="+mj-lt"/>
              <a:buAutoNum type="arabicPeriod" startAt="3"/>
            </a:pPr>
            <a:r>
              <a:rPr lang="en-MY" dirty="0" smtClean="0"/>
              <a:t>On test case and keywords, change variable name into name that same as name in Excel table:</a:t>
            </a:r>
          </a:p>
          <a:p>
            <a:pPr marL="514350" indent="-514350">
              <a:buFont typeface="+mj-lt"/>
              <a:buAutoNum type="arabicPeriod" startAt="3"/>
            </a:pPr>
            <a:endParaRPr lang="en-MY" dirty="0" smtClean="0"/>
          </a:p>
          <a:p>
            <a:pPr marL="514350" indent="-514350">
              <a:buFont typeface="+mj-lt"/>
              <a:buAutoNum type="arabicPeriod" startAt="3"/>
            </a:pPr>
            <a:endParaRPr lang="en-MY" dirty="0"/>
          </a:p>
          <a:p>
            <a:pPr marL="514350" indent="-514350">
              <a:buFont typeface="+mj-lt"/>
              <a:buAutoNum type="arabicPeriod" startAt="3"/>
            </a:pPr>
            <a:endParaRPr lang="en-MY" dirty="0" smtClean="0"/>
          </a:p>
          <a:p>
            <a:pPr marL="0" indent="0">
              <a:buNone/>
            </a:pPr>
            <a:r>
              <a:rPr lang="en-MY" dirty="0" smtClean="0"/>
              <a:t> </a:t>
            </a:r>
          </a:p>
          <a:p>
            <a:pPr marL="0" indent="0">
              <a:buNone/>
            </a:pPr>
            <a:endParaRPr lang="en-MY" dirty="0" smtClean="0"/>
          </a:p>
          <a:p>
            <a:pPr marL="0" indent="0">
              <a:buNone/>
            </a:pPr>
            <a:endParaRPr lang="en-MY" dirty="0"/>
          </a:p>
          <a:p>
            <a:pPr marL="0" indent="0">
              <a:buNone/>
            </a:pPr>
            <a:r>
              <a:rPr lang="en-MY" sz="2000" dirty="0" smtClean="0"/>
              <a:t>Correction on the </a:t>
            </a:r>
            <a:r>
              <a:rPr lang="en-MY" sz="2000" i="1" dirty="0" smtClean="0"/>
              <a:t>‘And’ </a:t>
            </a:r>
            <a:r>
              <a:rPr lang="en-MY" sz="2000" dirty="0" smtClean="0"/>
              <a:t>code:</a:t>
            </a:r>
          </a:p>
          <a:p>
            <a:pPr marL="0" indent="0" algn="ctr">
              <a:buNone/>
            </a:pPr>
            <a:r>
              <a:rPr lang="en-MY" sz="2000" dirty="0" smtClean="0"/>
              <a:t>And I Fill the information for ${</a:t>
            </a:r>
            <a:r>
              <a:rPr lang="en-MY" sz="2000" dirty="0" err="1" smtClean="0"/>
              <a:t>exc_fname</a:t>
            </a:r>
            <a:r>
              <a:rPr lang="en-MY" sz="2000" dirty="0" smtClean="0"/>
              <a:t>}, ${</a:t>
            </a:r>
            <a:r>
              <a:rPr lang="en-MY" sz="2000" dirty="0" err="1" smtClean="0"/>
              <a:t>exc_lname</a:t>
            </a:r>
            <a:r>
              <a:rPr lang="en-MY" sz="2000" dirty="0" smtClean="0"/>
              <a:t>} and ${</a:t>
            </a:r>
            <a:r>
              <a:rPr lang="en-MY" sz="2000" dirty="0" err="1" smtClean="0"/>
              <a:t>exc_email</a:t>
            </a:r>
            <a:r>
              <a:rPr lang="en-MY" sz="2000" dirty="0" smtClean="0"/>
              <a:t>}</a:t>
            </a:r>
            <a:endParaRPr lang="en-MY" sz="2000" dirty="0"/>
          </a:p>
          <a:p>
            <a:pPr marL="0" indent="0">
              <a:buNone/>
            </a:pPr>
            <a:endParaRPr lang="en-MY" dirty="0" smtClean="0"/>
          </a:p>
        </p:txBody>
      </p:sp>
      <p:pic>
        <p:nvPicPr>
          <p:cNvPr id="4" name="Picture 3"/>
          <p:cNvPicPr>
            <a:picLocks noChangeAspect="1"/>
          </p:cNvPicPr>
          <p:nvPr/>
        </p:nvPicPr>
        <p:blipFill>
          <a:blip r:embed="rId2"/>
          <a:stretch>
            <a:fillRect/>
          </a:stretch>
        </p:blipFill>
        <p:spPr>
          <a:xfrm>
            <a:off x="2779110" y="1020649"/>
            <a:ext cx="6633780" cy="2771861"/>
          </a:xfrm>
          <a:prstGeom prst="rect">
            <a:avLst/>
          </a:prstGeom>
        </p:spPr>
      </p:pic>
    </p:spTree>
    <p:extLst>
      <p:ext uri="{BB962C8B-B14F-4D97-AF65-F5344CB8AC3E}">
        <p14:creationId xmlns:p14="http://schemas.microsoft.com/office/powerpoint/2010/main" val="2277848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4754"/>
            <a:ext cx="10515600" cy="5802209"/>
          </a:xfrm>
        </p:spPr>
        <p:txBody>
          <a:bodyPr/>
          <a:lstStyle/>
          <a:p>
            <a:pPr marL="514350" indent="-514350">
              <a:buFont typeface="+mj-lt"/>
              <a:buAutoNum type="arabicPeriod" startAt="4"/>
            </a:pPr>
            <a:r>
              <a:rPr lang="en-MY" dirty="0" smtClean="0"/>
              <a:t>To </a:t>
            </a:r>
            <a:r>
              <a:rPr lang="en-MY" dirty="0"/>
              <a:t>run test </a:t>
            </a:r>
            <a:r>
              <a:rPr lang="en-MY" dirty="0" smtClean="0"/>
              <a:t>using, click terminal on bottom of </a:t>
            </a:r>
            <a:r>
              <a:rPr lang="en-MY" dirty="0" err="1" smtClean="0"/>
              <a:t>PyCharm</a:t>
            </a:r>
            <a:r>
              <a:rPr lang="en-MY" dirty="0" smtClean="0"/>
              <a:t>. Then write ‘robot’ and location of test suite as following code:</a:t>
            </a:r>
          </a:p>
          <a:p>
            <a:pPr marL="514350" indent="-514350">
              <a:buFont typeface="+mj-lt"/>
              <a:buAutoNum type="arabicPeriod" startAt="4"/>
            </a:pPr>
            <a:endParaRPr lang="en-MY" dirty="0" smtClean="0"/>
          </a:p>
          <a:p>
            <a:pPr marL="514350" indent="-514350">
              <a:buFont typeface="+mj-lt"/>
              <a:buAutoNum type="arabicPeriod" startAt="4"/>
            </a:pPr>
            <a:endParaRPr lang="en-MY" dirty="0"/>
          </a:p>
          <a:p>
            <a:pPr marL="514350" indent="-514350">
              <a:buFont typeface="+mj-lt"/>
              <a:buAutoNum type="arabicPeriod" startAt="4"/>
            </a:pPr>
            <a:endParaRPr lang="en-MY" dirty="0" smtClean="0"/>
          </a:p>
          <a:p>
            <a:pPr marL="514350" indent="-514350">
              <a:buFont typeface="+mj-lt"/>
              <a:buAutoNum type="arabicPeriod" startAt="4"/>
            </a:pPr>
            <a:endParaRPr lang="en-MY" dirty="0"/>
          </a:p>
          <a:p>
            <a:pPr marL="514350" indent="-514350">
              <a:buFont typeface="+mj-lt"/>
              <a:buAutoNum type="arabicPeriod" startAt="4"/>
            </a:pPr>
            <a:endParaRPr lang="en-MY" dirty="0" smtClean="0"/>
          </a:p>
          <a:p>
            <a:pPr marL="514350" indent="-514350">
              <a:buFont typeface="+mj-lt"/>
              <a:buAutoNum type="arabicPeriod" startAt="4"/>
            </a:pPr>
            <a:r>
              <a:rPr lang="en-MY" dirty="0" smtClean="0"/>
              <a:t>Then press ‘Enter’. </a:t>
            </a:r>
          </a:p>
          <a:p>
            <a:pPr marL="514350" indent="-514350">
              <a:buFont typeface="+mj-lt"/>
              <a:buAutoNum type="arabicPeriod" startAt="4"/>
            </a:pPr>
            <a:endParaRPr lang="en-MY" dirty="0"/>
          </a:p>
          <a:p>
            <a:pPr marL="514350" indent="-514350">
              <a:buFont typeface="+mj-lt"/>
              <a:buAutoNum type="arabicPeriod" startAt="4"/>
            </a:pPr>
            <a:endParaRPr lang="en-MY" dirty="0"/>
          </a:p>
          <a:p>
            <a:pPr marL="514350" indent="-514350">
              <a:buFont typeface="+mj-lt"/>
              <a:buAutoNum type="arabicPeriod" startAt="4"/>
            </a:pPr>
            <a:endParaRPr lang="en-MY" dirty="0"/>
          </a:p>
        </p:txBody>
      </p:sp>
      <p:pic>
        <p:nvPicPr>
          <p:cNvPr id="4" name="Picture 3"/>
          <p:cNvPicPr>
            <a:picLocks noChangeAspect="1"/>
          </p:cNvPicPr>
          <p:nvPr/>
        </p:nvPicPr>
        <p:blipFill>
          <a:blip r:embed="rId2"/>
          <a:stretch>
            <a:fillRect/>
          </a:stretch>
        </p:blipFill>
        <p:spPr>
          <a:xfrm>
            <a:off x="304416" y="1692409"/>
            <a:ext cx="11887584" cy="2063134"/>
          </a:xfrm>
          <a:prstGeom prst="rect">
            <a:avLst/>
          </a:prstGeom>
        </p:spPr>
      </p:pic>
    </p:spTree>
    <p:extLst>
      <p:ext uri="{BB962C8B-B14F-4D97-AF65-F5344CB8AC3E}">
        <p14:creationId xmlns:p14="http://schemas.microsoft.com/office/powerpoint/2010/main" val="15997525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6277E-ADD0-1AD8-D572-6246E721FE7B}"/>
              </a:ext>
            </a:extLst>
          </p:cNvPr>
          <p:cNvSpPr>
            <a:spLocks noGrp="1"/>
          </p:cNvSpPr>
          <p:nvPr>
            <p:ph type="title"/>
          </p:nvPr>
        </p:nvSpPr>
        <p:spPr/>
        <p:txBody>
          <a:bodyPr/>
          <a:lstStyle/>
          <a:p>
            <a:r>
              <a:rPr lang="en-US" dirty="0">
                <a:cs typeface="Calibri Light"/>
              </a:rPr>
              <a:t>Reference</a:t>
            </a:r>
            <a:endParaRPr lang="en-US" dirty="0"/>
          </a:p>
        </p:txBody>
      </p:sp>
      <p:sp>
        <p:nvSpPr>
          <p:cNvPr id="3" name="Content Placeholder 2">
            <a:extLst>
              <a:ext uri="{FF2B5EF4-FFF2-40B4-BE49-F238E27FC236}">
                <a16:creationId xmlns:a16="http://schemas.microsoft.com/office/drawing/2014/main" xmlns="" id="{5401D485-109D-8E52-26F5-355370DC259C}"/>
              </a:ext>
            </a:extLst>
          </p:cNvPr>
          <p:cNvSpPr>
            <a:spLocks noGrp="1"/>
          </p:cNvSpPr>
          <p:nvPr>
            <p:ph idx="1"/>
          </p:nvPr>
        </p:nvSpPr>
        <p:spPr/>
        <p:txBody>
          <a:bodyPr vert="horz" lIns="91440" tIns="45720" rIns="91440" bIns="45720" rtlCol="0" anchor="t">
            <a:normAutofit/>
          </a:bodyPr>
          <a:lstStyle/>
          <a:p>
            <a:r>
              <a:rPr lang="en-US">
                <a:cs typeface="Calibri"/>
                <a:hlinkClick r:id="rId2"/>
              </a:rPr>
              <a:t>https://robotframework.org/robotframework/latest/RobotFrameworkUserGuide.html</a:t>
            </a:r>
          </a:p>
          <a:p>
            <a:r>
              <a:rPr lang="en-US">
                <a:cs typeface="Calibri"/>
                <a:hlinkClick r:id="rId3"/>
              </a:rPr>
              <a:t>https://www.tutorialspoint.com/robot_framework/index.htm</a:t>
            </a:r>
          </a:p>
          <a:p>
            <a:r>
              <a:rPr lang="en-US">
                <a:cs typeface="Calibri"/>
                <a:hlinkClick r:id="rId4"/>
              </a:rPr>
              <a:t>https://youtu.be/ErTN5rE6t8s</a:t>
            </a:r>
          </a:p>
          <a:p>
            <a:r>
              <a:rPr lang="en-US">
                <a:cs typeface="Calibri"/>
                <a:hlinkClick r:id="rId5"/>
              </a:rPr>
              <a:t>https://youtube.com/playlist?list=PLhW3qG5bs-L9l2I8K8dEhw6HXy-Z-33w3</a:t>
            </a:r>
            <a:endParaRPr lang="en-US">
              <a:cs typeface="Calibri"/>
            </a:endParaRPr>
          </a:p>
        </p:txBody>
      </p:sp>
    </p:spTree>
    <p:extLst>
      <p:ext uri="{BB962C8B-B14F-4D97-AF65-F5344CB8AC3E}">
        <p14:creationId xmlns:p14="http://schemas.microsoft.com/office/powerpoint/2010/main" val="2471700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TotalTime>
  <Words>1965</Words>
  <Application>Microsoft Office PowerPoint</Application>
  <PresentationFormat>Widescreen</PresentationFormat>
  <Paragraphs>438</Paragraphs>
  <Slides>92</Slides>
  <Notes>0</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Arial</vt:lpstr>
      <vt:lpstr>Arial,Sans-Serif</vt:lpstr>
      <vt:lpstr>Calibri</vt:lpstr>
      <vt:lpstr>Calibri Light</vt:lpstr>
      <vt:lpstr>Franklin Gothic Demi</vt:lpstr>
      <vt:lpstr>Georgia</vt:lpstr>
      <vt:lpstr>Gill Sans MT Condensed</vt:lpstr>
      <vt:lpstr>system-ui</vt:lpstr>
      <vt:lpstr>Office Theme</vt:lpstr>
      <vt:lpstr>Office Theme</vt:lpstr>
      <vt:lpstr>GROUP 2 ROBOT FRAMEWORK</vt:lpstr>
      <vt:lpstr>ROBOT FRAMEWORK</vt:lpstr>
      <vt:lpstr>ROBOT FRAMEWORK</vt:lpstr>
      <vt:lpstr>Introduction Robot Framework</vt:lpstr>
      <vt:lpstr>Introduction  Robot Framework </vt:lpstr>
      <vt:lpstr> High-level architecture</vt:lpstr>
      <vt:lpstr>Features of Robot Framework  </vt:lpstr>
      <vt:lpstr>Benefit robot framework</vt:lpstr>
      <vt:lpstr>Limitation robot framework for automation testing </vt:lpstr>
      <vt:lpstr>PRE-REQUISITES     You need to complete these before</vt:lpstr>
      <vt:lpstr>Installing  robot framework</vt:lpstr>
      <vt:lpstr>Install python</vt:lpstr>
      <vt:lpstr>PowerPoint Presentation</vt:lpstr>
      <vt:lpstr>PowerPoint Presentation</vt:lpstr>
      <vt:lpstr>Install robot framework</vt:lpstr>
      <vt:lpstr>PowerPoint Presentation</vt:lpstr>
      <vt:lpstr>Install wxpython</vt:lpstr>
      <vt:lpstr>Install ride</vt:lpstr>
      <vt:lpstr>Install Selenium Library</vt:lpstr>
      <vt:lpstr>Open ride robot framework</vt:lpstr>
      <vt:lpstr>Webpage sample: </vt:lpstr>
      <vt:lpstr>PowerPoint Presentation</vt:lpstr>
      <vt:lpstr>List Feature and  Test Cases in Project</vt:lpstr>
      <vt:lpstr>List Feature and Test Cases in Project </vt:lpstr>
      <vt:lpstr>Test data syntax</vt:lpstr>
      <vt:lpstr>PowerPoint Presentation</vt:lpstr>
      <vt:lpstr>Keywords in Selenium Library </vt:lpstr>
      <vt:lpstr>List of keywords that used in this project</vt:lpstr>
      <vt:lpstr>Sytax of Keywords in Table in Edit tab.</vt:lpstr>
      <vt:lpstr>PowerPoint Presentation</vt:lpstr>
      <vt:lpstr>Copy Element (Xpath) in webpage</vt:lpstr>
      <vt:lpstr>Steps:</vt:lpstr>
      <vt:lpstr> </vt:lpstr>
      <vt:lpstr>PowerPoint Presentation</vt:lpstr>
      <vt:lpstr>First testing</vt:lpstr>
      <vt:lpstr>Step 1: Create Directory/folder</vt:lpstr>
      <vt:lpstr>Step 2: Create Test Suite</vt:lpstr>
      <vt:lpstr>Step 3: Import Selenium Library</vt:lpstr>
      <vt:lpstr>Step 4: Create Test Case </vt:lpstr>
      <vt:lpstr>Step 5: Put test steps into Test Case</vt:lpstr>
      <vt:lpstr>PowerPoint Presentation</vt:lpstr>
      <vt:lpstr>STEP 7: Test case report</vt:lpstr>
      <vt:lpstr>PowerPoint Presentation</vt:lpstr>
      <vt:lpstr>PowerPoint Presentation</vt:lpstr>
      <vt:lpstr>Test Setup and Teardown</vt:lpstr>
      <vt:lpstr>Test Setup and Test Teardown</vt:lpstr>
      <vt:lpstr>PowerPoint Presentation</vt:lpstr>
      <vt:lpstr>Variable, Keywords File and Resource File</vt:lpstr>
      <vt:lpstr>Variable</vt:lpstr>
      <vt:lpstr>PowerPoint Presentation</vt:lpstr>
      <vt:lpstr>PowerPoint Presentation</vt:lpstr>
      <vt:lpstr>Keywords File</vt:lpstr>
      <vt:lpstr>PowerPoint Presentation</vt:lpstr>
      <vt:lpstr>PowerPoint Presentation</vt:lpstr>
      <vt:lpstr>PowerPoint Presentation</vt:lpstr>
      <vt:lpstr>PowerPoint Presentation</vt:lpstr>
      <vt:lpstr>PowerPoint Presentation</vt:lpstr>
      <vt:lpstr>Resource File</vt:lpstr>
      <vt:lpstr>PowerPoint Presentation</vt:lpstr>
      <vt:lpstr>PowerPoint Presentation</vt:lpstr>
      <vt:lpstr>Behavior-driven development</vt:lpstr>
      <vt:lpstr>Behavior-driven development</vt:lpstr>
      <vt:lpstr>STEP 1 : Create StepDefinition directory folder</vt:lpstr>
      <vt:lpstr>STEP 2: Create Step Definiton directory folder</vt:lpstr>
      <vt:lpstr>STEP 3:  Import library &amp; resources</vt:lpstr>
      <vt:lpstr>STEP 4 :Create user keyword</vt:lpstr>
      <vt:lpstr>STEP 4.1: Create user keyword (Tab ‘edit’)</vt:lpstr>
      <vt:lpstr>PowerPoint Presentation</vt:lpstr>
      <vt:lpstr>STEP 4.2 : Create user keyword (Tab ‘Text edit’)</vt:lpstr>
      <vt:lpstr>STEP 5 : Create new suite for bdd</vt:lpstr>
      <vt:lpstr>STEP 6 : Create new test case</vt:lpstr>
      <vt:lpstr>STEP 7 : Import library and resources</vt:lpstr>
      <vt:lpstr>STEP 8 : Write scenarios</vt:lpstr>
      <vt:lpstr>STEP 9 : Write scenarios</vt:lpstr>
      <vt:lpstr>STEP 10: Run test case</vt:lpstr>
      <vt:lpstr>Data Driven</vt:lpstr>
      <vt:lpstr>Steps:</vt:lpstr>
      <vt:lpstr>PowerPoint Presentation</vt:lpstr>
      <vt:lpstr>PowerPoint Presentation</vt:lpstr>
      <vt:lpstr>PowerPoint Presentation</vt:lpstr>
      <vt:lpstr>PowerPoint Presentation</vt:lpstr>
      <vt:lpstr>Data Driven + BDD</vt:lpstr>
      <vt:lpstr>Steps:</vt:lpstr>
      <vt:lpstr>PowerPoint Presentation</vt:lpstr>
      <vt:lpstr>PowerPoint Presentation</vt:lpstr>
      <vt:lpstr>Data Driven Using External Test Data </vt:lpstr>
      <vt:lpstr>NOTE:</vt:lpstr>
      <vt:lpstr>Steps:</vt:lpstr>
      <vt:lpstr>PowerPoint Presentation</vt:lpstr>
      <vt:lpstr>PowerPoint Presentation</vt:lpstr>
      <vt:lpstr>PowerPoint Presentation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syazwan</dc:creator>
  <cp:lastModifiedBy>Microsoft account</cp:lastModifiedBy>
  <cp:revision>370</cp:revision>
  <dcterms:created xsi:type="dcterms:W3CDTF">2022-06-15T03:09:41Z</dcterms:created>
  <dcterms:modified xsi:type="dcterms:W3CDTF">2022-07-06T02:05:46Z</dcterms:modified>
</cp:coreProperties>
</file>